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62" r:id="rId14"/>
    <p:sldId id="285" r:id="rId15"/>
    <p:sldId id="286" r:id="rId16"/>
    <p:sldId id="287" r:id="rId17"/>
    <p:sldId id="288" r:id="rId18"/>
    <p:sldId id="264" r:id="rId1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54D31-389D-4735-B88C-DD57BC2167F4}" type="datetimeFigureOut">
              <a:rPr lang="vi-VN" smtClean="0"/>
              <a:t>29/12/2017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35312-E9EF-4EE2-A7FF-0B3750295E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89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5B9B1-0A27-498C-92F0-EB812AD6BDC2}" type="slidenum">
              <a:rPr lang="en-US"/>
              <a:pPr/>
              <a:t>5</a:t>
            </a:fld>
            <a:endParaRPr lang="en-US"/>
          </a:p>
        </p:txBody>
      </p:sp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vi-VN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28B7054A-0658-410A-A062-10565F1B66FC}" type="slidenum">
              <a:rPr lang="en-US" sz="1200"/>
              <a:pPr algn="r" eaLnBrk="0" hangingPunct="0"/>
              <a:t>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492-EB96-4FB5-92A4-A815F6E8F513}" type="datetimeFigureOut">
              <a:rPr lang="vi-VN" smtClean="0"/>
              <a:t>29/12/2017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DF35-0911-42E5-8AC1-186DEBF2EE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546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492-EB96-4FB5-92A4-A815F6E8F513}" type="datetimeFigureOut">
              <a:rPr lang="vi-VN" smtClean="0"/>
              <a:t>29/12/2017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DF35-0911-42E5-8AC1-186DEBF2EE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178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492-EB96-4FB5-92A4-A815F6E8F513}" type="datetimeFigureOut">
              <a:rPr lang="vi-VN" smtClean="0"/>
              <a:t>29/12/2017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DF35-0911-42E5-8AC1-186DEBF2EE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9363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3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492-EB96-4FB5-92A4-A815F6E8F513}" type="datetimeFigureOut">
              <a:rPr lang="vi-VN" smtClean="0"/>
              <a:t>29/12/2017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DF35-0911-42E5-8AC1-186DEBF2EE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587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492-EB96-4FB5-92A4-A815F6E8F513}" type="datetimeFigureOut">
              <a:rPr lang="vi-VN" smtClean="0"/>
              <a:t>29/12/2017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DF35-0911-42E5-8AC1-186DEBF2EE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80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492-EB96-4FB5-92A4-A815F6E8F513}" type="datetimeFigureOut">
              <a:rPr lang="vi-VN" smtClean="0"/>
              <a:t>29/12/2017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DF35-0911-42E5-8AC1-186DEBF2EE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112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492-EB96-4FB5-92A4-A815F6E8F513}" type="datetimeFigureOut">
              <a:rPr lang="vi-VN" smtClean="0"/>
              <a:t>29/12/2017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DF35-0911-42E5-8AC1-186DEBF2EE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923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492-EB96-4FB5-92A4-A815F6E8F513}" type="datetimeFigureOut">
              <a:rPr lang="vi-VN" smtClean="0"/>
              <a:t>29/12/2017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DF35-0911-42E5-8AC1-186DEBF2EE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352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492-EB96-4FB5-92A4-A815F6E8F513}" type="datetimeFigureOut">
              <a:rPr lang="vi-VN" smtClean="0"/>
              <a:t>29/12/2017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DF35-0911-42E5-8AC1-186DEBF2EE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322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492-EB96-4FB5-92A4-A815F6E8F513}" type="datetimeFigureOut">
              <a:rPr lang="vi-VN" smtClean="0"/>
              <a:t>29/12/2017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DF35-0911-42E5-8AC1-186DEBF2EE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608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492-EB96-4FB5-92A4-A815F6E8F513}" type="datetimeFigureOut">
              <a:rPr lang="vi-VN" smtClean="0"/>
              <a:t>29/12/2017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DF35-0911-42E5-8AC1-186DEBF2EE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897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C492-EB96-4FB5-92A4-A815F6E8F513}" type="datetimeFigureOut">
              <a:rPr lang="vi-VN" smtClean="0"/>
              <a:t>29/12/2017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ADF35-0911-42E5-8AC1-186DEBF2EE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894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../Desktop/Microsoft%20Excel%202010.lnk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3.png"/><Relationship Id="rId4" Type="http://schemas.openxmlformats.org/officeDocument/2006/relationships/image" Target="../media/image23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  <a:hlinkClick r:id="rId2" action="ppaction://hlinkfile"/>
              </a:rPr>
              <a:t>BÀI CŨ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7200" y="1628800"/>
            <a:ext cx="85072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3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304800" y="1981200"/>
            <a:ext cx="8534400" cy="4572000"/>
            <a:chOff x="2030" y="5061"/>
            <a:chExt cx="7360" cy="3520"/>
          </a:xfrm>
        </p:grpSpPr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" y="5751"/>
              <a:ext cx="7200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2145" y="5061"/>
              <a:ext cx="1365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Tệp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tin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4080" y="5061"/>
              <a:ext cx="1365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Kích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thước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5235" y="5061"/>
              <a:ext cx="2145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khởi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tạo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7245" y="5061"/>
              <a:ext cx="2145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Kiểu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tệp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tin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 flipH="1">
              <a:off x="2595" y="5466"/>
              <a:ext cx="390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>
              <a:off x="4815" y="5451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>
              <a:off x="6435" y="5436"/>
              <a:ext cx="0" cy="4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7650" y="5421"/>
              <a:ext cx="0" cy="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116632"/>
            <a:ext cx="9144000" cy="4889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TỔ CHỨC THÔNG TIN TRONG MÁY </a:t>
            </a:r>
            <a:r>
              <a:rPr lang="en-US" sz="2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6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9960" y="764705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496" y="1124745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0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5496" y="1440486"/>
            <a:ext cx="189795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9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900" u="sng" dirty="0" err="1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900" u="sng" dirty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u="sng" dirty="0" err="1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9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79512" y="1700808"/>
            <a:ext cx="8740080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4876800" y="5337175"/>
            <a:ext cx="3733800" cy="454025"/>
            <a:chOff x="3072" y="3362"/>
            <a:chExt cx="2352" cy="286"/>
          </a:xfrm>
        </p:grpSpPr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3072" y="3362"/>
              <a:ext cx="892" cy="2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cứng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4532" y="3362"/>
              <a:ext cx="892" cy="2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Phần mềm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5594350" y="4730750"/>
            <a:ext cx="2203450" cy="606425"/>
            <a:chOff x="3524" y="2980"/>
            <a:chExt cx="1388" cy="382"/>
          </a:xfrm>
        </p:grpSpPr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>
              <a:off x="4912" y="3171"/>
              <a:ext cx="0" cy="19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>
              <a:off x="4182" y="2980"/>
              <a:ext cx="0" cy="19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>
              <a:off x="3533" y="3171"/>
              <a:ext cx="1379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>
              <a:off x="3524" y="3171"/>
              <a:ext cx="0" cy="19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5926138" y="3581400"/>
            <a:ext cx="14176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C:\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543" name="Group 15"/>
          <p:cNvGrpSpPr>
            <a:grpSpLocks/>
          </p:cNvGrpSpPr>
          <p:nvPr/>
        </p:nvGrpSpPr>
        <p:grpSpPr bwMode="auto">
          <a:xfrm>
            <a:off x="5994400" y="3971925"/>
            <a:ext cx="1416050" cy="758825"/>
            <a:chOff x="3776" y="2502"/>
            <a:chExt cx="892" cy="478"/>
          </a:xfrm>
        </p:grpSpPr>
        <p:sp>
          <p:nvSpPr>
            <p:cNvPr id="22544" name="Rectangle 16"/>
            <p:cNvSpPr>
              <a:spLocks noChangeArrowheads="1"/>
            </p:cNvSpPr>
            <p:nvPr/>
          </p:nvSpPr>
          <p:spPr bwMode="auto">
            <a:xfrm>
              <a:off x="3776" y="2693"/>
              <a:ext cx="892" cy="2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>
              <a:off x="4182" y="2502"/>
              <a:ext cx="0" cy="19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4648200" y="2971800"/>
            <a:ext cx="4114800" cy="533400"/>
          </a:xfrm>
          <a:prstGeom prst="wedgeRectCallout">
            <a:avLst>
              <a:gd name="adj1" fmla="val 5477"/>
              <a:gd name="adj2" fmla="val 98213"/>
            </a:avLst>
          </a:prstGeom>
          <a:gradFill rotWithShape="1">
            <a:gsLst>
              <a:gs pos="0">
                <a:srgbClr val="FFFF99"/>
              </a:gs>
              <a:gs pos="50000">
                <a:srgbClr val="FFCCFF"/>
              </a:gs>
              <a:gs pos="100000">
                <a:srgbClr val="FFFF99"/>
              </a:gs>
            </a:gsLst>
            <a:lin ang="18900000" scaled="1"/>
          </a:gra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\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7391400" y="3733800"/>
            <a:ext cx="1524000" cy="457200"/>
          </a:xfrm>
          <a:prstGeom prst="wedgeRoundRectCallout">
            <a:avLst>
              <a:gd name="adj1" fmla="val -46667"/>
              <a:gd name="adj2" fmla="val 73264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CCFF"/>
              </a:gs>
              <a:gs pos="100000">
                <a:srgbClr val="FFFF99"/>
              </a:gs>
            </a:gsLst>
            <a:lin ang="18900000" scaled="1"/>
          </a:gra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8" name="AutoShape 20"/>
          <p:cNvSpPr>
            <a:spLocks noChangeArrowheads="1"/>
          </p:cNvSpPr>
          <p:nvPr/>
        </p:nvSpPr>
        <p:spPr bwMode="auto">
          <a:xfrm>
            <a:off x="5867400" y="6096000"/>
            <a:ext cx="1676400" cy="457200"/>
          </a:xfrm>
          <a:prstGeom prst="wedgeRoundRectCallout">
            <a:avLst>
              <a:gd name="adj1" fmla="val -39773"/>
              <a:gd name="adj2" fmla="val -103819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CCFF"/>
              </a:gs>
            </a:gsLst>
            <a:lin ang="18900000" scaled="1"/>
          </a:gra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pic>
        <p:nvPicPr>
          <p:cNvPr id="22549" name="Picture 21" descr="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3276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1703388" y="6248400"/>
            <a:ext cx="658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C:\</a:t>
            </a:r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609600" y="3429000"/>
            <a:ext cx="1219200" cy="381000"/>
          </a:xfrm>
          <a:prstGeom prst="wedgeRectCallout">
            <a:avLst>
              <a:gd name="adj1" fmla="val 65236"/>
              <a:gd name="adj2" fmla="val 118333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600" b="1" dirty="0"/>
              <a:t> </a:t>
            </a:r>
            <a:r>
              <a:rPr lang="en-US" sz="1600" b="1" dirty="0" err="1"/>
              <a:t>tính</a:t>
            </a:r>
            <a:endParaRPr lang="en-US" sz="1600" b="1" dirty="0"/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>
            <a:off x="2438400" y="4191000"/>
            <a:ext cx="1295400" cy="381000"/>
          </a:xfrm>
          <a:prstGeom prst="wedgeRectCallout">
            <a:avLst>
              <a:gd name="adj1" fmla="val -27940"/>
              <a:gd name="adj2" fmla="val -162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cứng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1143000" y="2743200"/>
            <a:ext cx="1371600" cy="381000"/>
          </a:xfrm>
          <a:prstGeom prst="wedgeRectCallout">
            <a:avLst>
              <a:gd name="adj1" fmla="val 54745"/>
              <a:gd name="adj2" fmla="val 15333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1600" b="1">
                <a:latin typeface="Times New Roman" pitchFamily="18" charset="0"/>
                <a:cs typeface="Times New Roman" pitchFamily="18" charset="0"/>
              </a:rPr>
              <a:t>Phần mềm</a:t>
            </a:r>
          </a:p>
        </p:txBody>
      </p:sp>
      <p:sp>
        <p:nvSpPr>
          <p:cNvPr id="22554" name="AutoShape 26"/>
          <p:cNvSpPr>
            <a:spLocks noChangeArrowheads="1"/>
          </p:cNvSpPr>
          <p:nvPr/>
        </p:nvSpPr>
        <p:spPr bwMode="auto">
          <a:xfrm>
            <a:off x="4114800" y="4343400"/>
            <a:ext cx="609600" cy="381000"/>
          </a:xfrm>
          <a:prstGeom prst="leftRightArrow">
            <a:avLst>
              <a:gd name="adj1" fmla="val 50000"/>
              <a:gd name="adj2" fmla="val 32000"/>
            </a:avLst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0" y="116632"/>
            <a:ext cx="9144000" cy="4889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TỔ CHỨC THÔNG TIN TRONG MÁY </a:t>
            </a:r>
            <a:r>
              <a:rPr lang="en-US" sz="2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6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9960" y="764705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5496" y="1124745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3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/>
      <p:bldP spid="22546" grpId="0" animBg="1"/>
      <p:bldP spid="22547" grpId="0" animBg="1"/>
      <p:bldP spid="22548" grpId="0" animBg="1"/>
      <p:bldP spid="22550" grpId="0"/>
      <p:bldP spid="22551" grpId="0" animBg="1"/>
      <p:bldP spid="22552" grpId="0" animBg="1"/>
      <p:bldP spid="22553" grpId="0" animBg="1"/>
      <p:bldP spid="225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o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12954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To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1250"/>
            <a:ext cx="1295400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To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84588"/>
            <a:ext cx="1371600" cy="7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To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79825"/>
            <a:ext cx="1295400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28800"/>
            <a:ext cx="2209800" cy="11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066800" y="3124200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4724400" y="2819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066800" y="3124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3657600" y="3124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6019800" y="3124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8229600" y="3124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3567" name="Picture 15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1828800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1066800" y="4343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3569" name="Picture 17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1828800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3429000" y="4343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3571" name="Picture 19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24400"/>
            <a:ext cx="1828800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5715000" y="4343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3573" name="Picture 21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828800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7772400" y="4343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575" name="AutoShape 23"/>
          <p:cNvSpPr>
            <a:spLocks noChangeArrowheads="1"/>
          </p:cNvSpPr>
          <p:nvPr/>
        </p:nvSpPr>
        <p:spPr bwMode="auto">
          <a:xfrm>
            <a:off x="6324600" y="1981200"/>
            <a:ext cx="2057400" cy="457200"/>
          </a:xfrm>
          <a:prstGeom prst="wedgeRectCallout">
            <a:avLst>
              <a:gd name="adj1" fmla="val -92977"/>
              <a:gd name="adj2" fmla="val 95833"/>
            </a:avLst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000"/>
              <a:t>Thư mục mẹ</a:t>
            </a:r>
          </a:p>
        </p:txBody>
      </p:sp>
      <p:sp>
        <p:nvSpPr>
          <p:cNvPr id="23576" name="AutoShape 24"/>
          <p:cNvSpPr>
            <a:spLocks noChangeArrowheads="1"/>
          </p:cNvSpPr>
          <p:nvPr/>
        </p:nvSpPr>
        <p:spPr bwMode="auto">
          <a:xfrm>
            <a:off x="1295400" y="2286000"/>
            <a:ext cx="2133600" cy="457200"/>
          </a:xfrm>
          <a:prstGeom prst="wedgeRectCallout">
            <a:avLst>
              <a:gd name="adj1" fmla="val -60269"/>
              <a:gd name="adj2" fmla="val 267708"/>
            </a:avLst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000"/>
              <a:t>Thư mục con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0" y="116632"/>
            <a:ext cx="9144000" cy="4889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TỔ CHỨC THÔNG TIN TRONG MÁY </a:t>
            </a:r>
            <a:r>
              <a:rPr lang="en-US" sz="2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6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9960" y="764705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5496" y="1124745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5496" y="1484785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5976" y="2420888"/>
            <a:ext cx="12241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6-1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4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5" grpId="0" animBg="1"/>
      <p:bldP spid="235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16632"/>
            <a:ext cx="9144000" cy="4889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TỔ CHỨC THÔNG TIN TRONG MÁY </a:t>
            </a:r>
            <a:r>
              <a:rPr lang="en-US" sz="2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6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960" y="764705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496" y="1124745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496" y="1484785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66428" y="1819936"/>
            <a:ext cx="8454044" cy="381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hangingPunct="0">
              <a:lnSpc>
                <a:spcPct val="130000"/>
              </a:lnSpc>
              <a:tabLst>
                <a:tab pos="266700" algn="l"/>
              </a:tabLst>
            </a:pPr>
            <a:r>
              <a:rPr lang="en-US" sz="30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Lưu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0" hangingPunct="0">
              <a:lnSpc>
                <a:spcPct val="130000"/>
              </a:lnSpc>
              <a:tabLst>
                <a:tab pos="266700" algn="l"/>
              </a:tabLst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600" b="1" dirty="0" err="1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b="1" i="1" dirty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lnSpc>
                <a:spcPct val="130000"/>
              </a:lnSpc>
              <a:buFontTx/>
              <a:buChar char="-"/>
              <a:tabLst>
                <a:tab pos="266700" algn="l"/>
              </a:tabLst>
            </a:pPr>
            <a:r>
              <a:rPr lang="en-US" sz="2600" b="1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b="1" i="1" dirty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lnSpc>
                <a:spcPct val="130000"/>
              </a:lnSpc>
              <a:buFontTx/>
              <a:buChar char="-"/>
              <a:tabLst>
                <a:tab pos="266700" algn="l"/>
              </a:tabLst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 hay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\ / 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?*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 &lt;&gt;| </a:t>
            </a:r>
          </a:p>
          <a:p>
            <a:pPr algn="just" eaLnBrk="0" hangingPunct="0">
              <a:lnSpc>
                <a:spcPct val="130000"/>
              </a:lnSpc>
              <a:buFontTx/>
              <a:buChar char="-"/>
              <a:tabLst>
                <a:tab pos="266700" algn="l"/>
              </a:tabLst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3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1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126550"/>
              </p:ext>
            </p:extLst>
          </p:nvPr>
        </p:nvGraphicFramePr>
        <p:xfrm>
          <a:off x="1730620" y="2564904"/>
          <a:ext cx="133936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PhotoImpact" r:id="rId3" imgW="4571429" imgH="2971429" progId="PI3.Image">
                  <p:embed/>
                </p:oleObj>
              </mc:Choice>
              <mc:Fallback>
                <p:oleObj name="PhotoImpact" r:id="rId3" imgW="4571429" imgH="2971429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620" y="2564904"/>
                        <a:ext cx="1339362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973405"/>
              </p:ext>
            </p:extLst>
          </p:nvPr>
        </p:nvGraphicFramePr>
        <p:xfrm>
          <a:off x="4495801" y="3103364"/>
          <a:ext cx="142142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PhotoImpact" r:id="rId5" imgW="1917460" imgH="1193651" progId="PI3.Image">
                  <p:embed/>
                </p:oleObj>
              </mc:Choice>
              <mc:Fallback>
                <p:oleObj name="PhotoImpact" r:id="rId5" imgW="1917460" imgH="1193651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1" y="3103364"/>
                        <a:ext cx="142142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412" name="AutoShape 4"/>
          <p:cNvSpPr>
            <a:spLocks noChangeArrowheads="1"/>
          </p:cNvSpPr>
          <p:nvPr/>
        </p:nvSpPr>
        <p:spPr bwMode="auto">
          <a:xfrm>
            <a:off x="323528" y="3675856"/>
            <a:ext cx="7848600" cy="2057400"/>
          </a:xfrm>
          <a:prstGeom prst="horizontalScroll">
            <a:avLst>
              <a:gd name="adj" fmla="val 1250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6A.</a:t>
            </a:r>
          </a:p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81064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414" name="Text Box 6"/>
          <p:cNvSpPr txBox="1">
            <a:spLocks noChangeArrowheads="1"/>
          </p:cNvSpPr>
          <p:nvPr/>
        </p:nvSpPr>
        <p:spPr bwMode="auto">
          <a:xfrm>
            <a:off x="245368" y="5780112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HỒ SƠ HỌC SINH LỚP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6-1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1415" name="Text Box 7"/>
          <p:cNvSpPr txBox="1">
            <a:spLocks noChangeArrowheads="1"/>
          </p:cNvSpPr>
          <p:nvPr/>
        </p:nvSpPr>
        <p:spPr bwMode="auto">
          <a:xfrm>
            <a:off x="4229472" y="5805264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TỔ 1</a:t>
            </a:r>
          </a:p>
        </p:txBody>
      </p:sp>
      <p:sp>
        <p:nvSpPr>
          <p:cNvPr id="401416" name="Text Box 8"/>
          <p:cNvSpPr txBox="1">
            <a:spLocks noChangeArrowheads="1"/>
          </p:cNvSpPr>
          <p:nvPr/>
        </p:nvSpPr>
        <p:spPr bwMode="auto">
          <a:xfrm>
            <a:off x="5220072" y="5780112"/>
            <a:ext cx="3091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THẺ HỌC SINH</a:t>
            </a:r>
          </a:p>
        </p:txBody>
      </p:sp>
      <p:sp>
        <p:nvSpPr>
          <p:cNvPr id="401420" name="Text Box 12"/>
          <p:cNvSpPr txBox="1">
            <a:spLocks noChangeArrowheads="1"/>
          </p:cNvSpPr>
          <p:nvPr/>
        </p:nvSpPr>
        <p:spPr bwMode="auto">
          <a:xfrm>
            <a:off x="627820" y="6237312"/>
            <a:ext cx="675249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TU SACH \ SGK TIN HOC \ BAI TAP TIN HOC 7</a:t>
            </a:r>
          </a:p>
        </p:txBody>
      </p:sp>
      <p:sp>
        <p:nvSpPr>
          <p:cNvPr id="401421" name="Line 13"/>
          <p:cNvSpPr>
            <a:spLocks noChangeShapeType="1"/>
          </p:cNvSpPr>
          <p:nvPr/>
        </p:nvSpPr>
        <p:spPr bwMode="auto">
          <a:xfrm>
            <a:off x="4009293" y="5877272"/>
            <a:ext cx="68874" cy="3048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01422" name="Line 14"/>
          <p:cNvSpPr>
            <a:spLocks noChangeShapeType="1"/>
          </p:cNvSpPr>
          <p:nvPr/>
        </p:nvSpPr>
        <p:spPr bwMode="auto">
          <a:xfrm>
            <a:off x="5042389" y="5877272"/>
            <a:ext cx="70338" cy="3048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01426" name="AutoShape 18"/>
          <p:cNvSpPr>
            <a:spLocks/>
          </p:cNvSpPr>
          <p:nvPr/>
        </p:nvSpPr>
        <p:spPr bwMode="auto">
          <a:xfrm>
            <a:off x="7455877" y="5678760"/>
            <a:ext cx="140677" cy="990600"/>
          </a:xfrm>
          <a:prstGeom prst="righ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401427" name="Text Box 19"/>
          <p:cNvSpPr txBox="1">
            <a:spLocks noChangeArrowheads="1"/>
          </p:cNvSpPr>
          <p:nvPr/>
        </p:nvSpPr>
        <p:spPr bwMode="auto">
          <a:xfrm>
            <a:off x="7526215" y="5991671"/>
            <a:ext cx="1617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vi-V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1841" y="357301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600" b="1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6-1</a:t>
            </a:r>
            <a:endParaRPr lang="vi-VN" sz="1600" b="1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9960" y="764705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496" y="1196753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5496" y="1598358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8802" y="2016551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0" y="44624"/>
            <a:ext cx="9144000" cy="4889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TỔ CHỨC THÔNG TIN TRONG MÁY </a:t>
            </a:r>
            <a:r>
              <a:rPr lang="en-US" sz="2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6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5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01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1087 C 0.03507 -0.0141 0.0677 -0.0393 0.09427 -0.04948 C 0.121 -0.05942 0.12725 -0.06057 0.16267 -0.04948 C 0.19809 -0.03791 0.25243 -0.00948 0.30677 0.0192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3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E-7 -1.20259E-7 C 0.03141 -0.01989 0.06345 -0.03978 0.08941 -0.04741 C 0.11537 -0.05481 0.13523 -0.05481 0.15622 -0.04579 C 0.17705 -0.03677 0.19596 -0.01411 0.21519 0.00925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1" y="-2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0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0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0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0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0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2" grpId="0" animBg="1"/>
      <p:bldP spid="401412" grpId="1" animBg="1"/>
      <p:bldP spid="401414" grpId="0"/>
      <p:bldP spid="401415" grpId="0"/>
      <p:bldP spid="401416" grpId="0"/>
      <p:bldP spid="401420" grpId="0"/>
      <p:bldP spid="401421" grpId="0" animBg="1"/>
      <p:bldP spid="401422" grpId="0" animBg="1"/>
      <p:bldP spid="401426" grpId="0" animBg="1"/>
      <p:bldP spid="40142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2372673" y="1306514"/>
            <a:ext cx="5727719" cy="2884487"/>
            <a:chOff x="205" y="1131"/>
            <a:chExt cx="3587" cy="1817"/>
          </a:xfrm>
        </p:grpSpPr>
        <p:sp>
          <p:nvSpPr>
            <p:cNvPr id="17424" name="Rectangle 4"/>
            <p:cNvSpPr>
              <a:spLocks noChangeArrowheads="1"/>
            </p:cNvSpPr>
            <p:nvPr/>
          </p:nvSpPr>
          <p:spPr bwMode="auto">
            <a:xfrm>
              <a:off x="253" y="1523"/>
              <a:ext cx="1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endParaRPr lang="vi-VN" altLang="en-US">
                <a:solidFill>
                  <a:srgbClr val="FF3300"/>
                </a:solidFill>
                <a:latin typeface="+mj-lt"/>
              </a:endParaRPr>
            </a:p>
          </p:txBody>
        </p:sp>
        <p:sp>
          <p:nvSpPr>
            <p:cNvPr id="17425" name="Line 5"/>
            <p:cNvSpPr>
              <a:spLocks noChangeShapeType="1"/>
            </p:cNvSpPr>
            <p:nvPr/>
          </p:nvSpPr>
          <p:spPr bwMode="auto">
            <a:xfrm>
              <a:off x="205" y="1148"/>
              <a:ext cx="0" cy="17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7426" name="Line 6"/>
            <p:cNvSpPr>
              <a:spLocks noChangeShapeType="1"/>
            </p:cNvSpPr>
            <p:nvPr/>
          </p:nvSpPr>
          <p:spPr bwMode="auto">
            <a:xfrm>
              <a:off x="205" y="1241"/>
              <a:ext cx="3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7427" name="Line 7"/>
            <p:cNvSpPr>
              <a:spLocks noChangeShapeType="1"/>
            </p:cNvSpPr>
            <p:nvPr/>
          </p:nvSpPr>
          <p:spPr bwMode="auto">
            <a:xfrm>
              <a:off x="205" y="2523"/>
              <a:ext cx="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7428" name="Line 8"/>
            <p:cNvSpPr>
              <a:spLocks noChangeShapeType="1"/>
            </p:cNvSpPr>
            <p:nvPr/>
          </p:nvSpPr>
          <p:spPr bwMode="auto">
            <a:xfrm>
              <a:off x="205" y="2835"/>
              <a:ext cx="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7429" name="Line 9"/>
            <p:cNvSpPr>
              <a:spLocks noChangeShapeType="1"/>
            </p:cNvSpPr>
            <p:nvPr/>
          </p:nvSpPr>
          <p:spPr bwMode="auto">
            <a:xfrm>
              <a:off x="1252" y="1288"/>
              <a:ext cx="0" cy="8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7430" name="Line 10"/>
            <p:cNvSpPr>
              <a:spLocks noChangeShapeType="1"/>
            </p:cNvSpPr>
            <p:nvPr/>
          </p:nvSpPr>
          <p:spPr bwMode="auto">
            <a:xfrm>
              <a:off x="1252" y="1413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7431" name="Line 11"/>
            <p:cNvSpPr>
              <a:spLocks noChangeShapeType="1"/>
            </p:cNvSpPr>
            <p:nvPr/>
          </p:nvSpPr>
          <p:spPr bwMode="auto">
            <a:xfrm>
              <a:off x="1252" y="2085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7432" name="Line 12"/>
            <p:cNvSpPr>
              <a:spLocks noChangeShapeType="1"/>
            </p:cNvSpPr>
            <p:nvPr/>
          </p:nvSpPr>
          <p:spPr bwMode="auto">
            <a:xfrm>
              <a:off x="1941" y="1446"/>
              <a:ext cx="0" cy="4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7433" name="Line 13"/>
            <p:cNvSpPr>
              <a:spLocks noChangeShapeType="1"/>
            </p:cNvSpPr>
            <p:nvPr/>
          </p:nvSpPr>
          <p:spPr bwMode="auto">
            <a:xfrm>
              <a:off x="1959" y="1446"/>
              <a:ext cx="4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7434" name="Line 14"/>
            <p:cNvSpPr>
              <a:spLocks noChangeShapeType="1"/>
            </p:cNvSpPr>
            <p:nvPr/>
          </p:nvSpPr>
          <p:spPr bwMode="auto">
            <a:xfrm>
              <a:off x="1980" y="1714"/>
              <a:ext cx="4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7435" name="Line 15"/>
            <p:cNvSpPr>
              <a:spLocks noChangeShapeType="1"/>
            </p:cNvSpPr>
            <p:nvPr/>
          </p:nvSpPr>
          <p:spPr bwMode="auto">
            <a:xfrm>
              <a:off x="2784" y="1540"/>
              <a:ext cx="0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7436" name="Line 16"/>
            <p:cNvSpPr>
              <a:spLocks noChangeShapeType="1"/>
            </p:cNvSpPr>
            <p:nvPr/>
          </p:nvSpPr>
          <p:spPr bwMode="auto">
            <a:xfrm>
              <a:off x="2784" y="153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7437" name="Line 17"/>
            <p:cNvSpPr>
              <a:spLocks noChangeShapeType="1"/>
            </p:cNvSpPr>
            <p:nvPr/>
          </p:nvSpPr>
          <p:spPr bwMode="auto">
            <a:xfrm>
              <a:off x="2784" y="1727"/>
              <a:ext cx="27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7438" name="Text Box 18"/>
            <p:cNvSpPr txBox="1">
              <a:spLocks noChangeArrowheads="1"/>
            </p:cNvSpPr>
            <p:nvPr/>
          </p:nvSpPr>
          <p:spPr bwMode="auto">
            <a:xfrm>
              <a:off x="528" y="1131"/>
              <a:ext cx="7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>
                  <a:latin typeface="+mj-lt"/>
                  <a:cs typeface="Times New Roman" pitchFamily="18" charset="0"/>
                </a:rPr>
                <a:t>MONHOC</a:t>
              </a:r>
            </a:p>
          </p:txBody>
        </p:sp>
        <p:sp>
          <p:nvSpPr>
            <p:cNvPr id="17439" name="Text Box 19"/>
            <p:cNvSpPr txBox="1">
              <a:spLocks noChangeArrowheads="1"/>
            </p:cNvSpPr>
            <p:nvPr/>
          </p:nvSpPr>
          <p:spPr bwMode="auto">
            <a:xfrm>
              <a:off x="1536" y="1296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>
                  <a:latin typeface="Times New Roman" pitchFamily="18" charset="0"/>
                  <a:cs typeface="Times New Roman" pitchFamily="18" charset="0"/>
                </a:rPr>
                <a:t>KHTN</a:t>
              </a:r>
            </a:p>
          </p:txBody>
        </p:sp>
        <p:sp>
          <p:nvSpPr>
            <p:cNvPr id="17440" name="Text Box 20"/>
            <p:cNvSpPr txBox="1">
              <a:spLocks noChangeArrowheads="1"/>
            </p:cNvSpPr>
            <p:nvPr/>
          </p:nvSpPr>
          <p:spPr bwMode="auto">
            <a:xfrm>
              <a:off x="3024" y="1392"/>
              <a:ext cx="67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latin typeface="+mj-lt"/>
                </a:rPr>
                <a:t>DAI.DOC</a:t>
              </a:r>
            </a:p>
          </p:txBody>
        </p:sp>
        <p:sp>
          <p:nvSpPr>
            <p:cNvPr id="17441" name="Text Box 21"/>
            <p:cNvSpPr txBox="1">
              <a:spLocks noChangeArrowheads="1"/>
            </p:cNvSpPr>
            <p:nvPr/>
          </p:nvSpPr>
          <p:spPr bwMode="auto">
            <a:xfrm>
              <a:off x="2448" y="1584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>
                  <a:latin typeface="Times New Roman" pitchFamily="18" charset="0"/>
                  <a:cs typeface="Times New Roman" pitchFamily="18" charset="0"/>
                </a:rPr>
                <a:t>LI</a:t>
              </a:r>
            </a:p>
          </p:txBody>
        </p:sp>
        <p:sp>
          <p:nvSpPr>
            <p:cNvPr id="17442" name="Text Box 22"/>
            <p:cNvSpPr txBox="1">
              <a:spLocks noChangeArrowheads="1"/>
            </p:cNvSpPr>
            <p:nvPr/>
          </p:nvSpPr>
          <p:spPr bwMode="auto">
            <a:xfrm>
              <a:off x="2400" y="1344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sp>
          <p:nvSpPr>
            <p:cNvPr id="17443" name="Text Box 23"/>
            <p:cNvSpPr txBox="1">
              <a:spLocks noChangeArrowheads="1"/>
            </p:cNvSpPr>
            <p:nvPr/>
          </p:nvSpPr>
          <p:spPr bwMode="auto">
            <a:xfrm>
              <a:off x="1536" y="1980"/>
              <a:ext cx="6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>
                  <a:latin typeface="Times New Roman" pitchFamily="18" charset="0"/>
                  <a:cs typeface="Times New Roman" pitchFamily="18" charset="0"/>
                </a:rPr>
                <a:t>KHXH</a:t>
              </a:r>
            </a:p>
          </p:txBody>
        </p:sp>
        <p:sp>
          <p:nvSpPr>
            <p:cNvPr id="17444" name="Text Box 24"/>
            <p:cNvSpPr txBox="1">
              <a:spLocks noChangeArrowheads="1"/>
            </p:cNvSpPr>
            <p:nvPr/>
          </p:nvSpPr>
          <p:spPr bwMode="auto">
            <a:xfrm>
              <a:off x="384" y="2736"/>
              <a:ext cx="8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latin typeface="+mj-lt"/>
                  <a:cs typeface="Times New Roman" pitchFamily="18" charset="0"/>
                </a:rPr>
                <a:t>TROCHOI</a:t>
              </a:r>
            </a:p>
          </p:txBody>
        </p:sp>
        <p:sp>
          <p:nvSpPr>
            <p:cNvPr id="17445" name="Text Box 25"/>
            <p:cNvSpPr txBox="1">
              <a:spLocks noChangeArrowheads="1"/>
            </p:cNvSpPr>
            <p:nvPr/>
          </p:nvSpPr>
          <p:spPr bwMode="auto">
            <a:xfrm>
              <a:off x="384" y="2400"/>
              <a:ext cx="6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latin typeface="+mj-lt"/>
                  <a:cs typeface="Times New Roman" pitchFamily="18" charset="0"/>
                </a:rPr>
                <a:t>GIAITRI</a:t>
              </a:r>
            </a:p>
          </p:txBody>
        </p:sp>
        <p:sp>
          <p:nvSpPr>
            <p:cNvPr id="17446" name="Text Box 26"/>
            <p:cNvSpPr txBox="1">
              <a:spLocks noChangeArrowheads="1"/>
            </p:cNvSpPr>
            <p:nvPr/>
          </p:nvSpPr>
          <p:spPr bwMode="auto">
            <a:xfrm>
              <a:off x="3024" y="1611"/>
              <a:ext cx="76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>
                  <a:latin typeface="Times New Roman" pitchFamily="18" charset="0"/>
                  <a:cs typeface="Times New Roman" pitchFamily="18" charset="0"/>
                </a:rPr>
                <a:t>HINH.BT</a:t>
              </a:r>
            </a:p>
          </p:txBody>
        </p:sp>
      </p:grpSp>
      <p:sp>
        <p:nvSpPr>
          <p:cNvPr id="419867" name="Text Box 27"/>
          <p:cNvSpPr txBox="1">
            <a:spLocks noChangeArrowheads="1"/>
          </p:cNvSpPr>
          <p:nvPr/>
        </p:nvSpPr>
        <p:spPr bwMode="auto">
          <a:xfrm>
            <a:off x="0" y="5229200"/>
            <a:ext cx="44999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MONHOC \ KHTN \ TOAN \ DAI.DOC</a:t>
            </a:r>
            <a:endParaRPr lang="vi-V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8" name="Text Box 28"/>
          <p:cNvSpPr txBox="1">
            <a:spLocks noChangeArrowheads="1"/>
          </p:cNvSpPr>
          <p:nvPr/>
        </p:nvSpPr>
        <p:spPr bwMode="auto">
          <a:xfrm>
            <a:off x="0" y="6093296"/>
            <a:ext cx="51347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MONHOC \ GIAITRI</a:t>
            </a:r>
            <a:endParaRPr lang="vi-V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9" name="Text Box 29"/>
          <p:cNvSpPr txBox="1">
            <a:spLocks noChangeArrowheads="1"/>
          </p:cNvSpPr>
          <p:nvPr/>
        </p:nvSpPr>
        <p:spPr bwMode="auto">
          <a:xfrm>
            <a:off x="13356" y="5661248"/>
            <a:ext cx="51347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MONHOC \ KHXH \ </a:t>
            </a:r>
            <a:r>
              <a:rPr lang="vi-VN" alt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ICHSU.DOC</a:t>
            </a:r>
            <a:endParaRPr lang="vi-V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Line 30"/>
          <p:cNvSpPr>
            <a:spLocks noChangeShapeType="1"/>
          </p:cNvSpPr>
          <p:nvPr/>
        </p:nvSpPr>
        <p:spPr bwMode="auto">
          <a:xfrm>
            <a:off x="5220072" y="285293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16" name="Line 31"/>
          <p:cNvSpPr>
            <a:spLocks noChangeShapeType="1"/>
          </p:cNvSpPr>
          <p:nvPr/>
        </p:nvSpPr>
        <p:spPr bwMode="auto">
          <a:xfrm>
            <a:off x="5231555" y="3096670"/>
            <a:ext cx="420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17" name="Text Box 32"/>
          <p:cNvSpPr txBox="1">
            <a:spLocks noChangeArrowheads="1"/>
          </p:cNvSpPr>
          <p:nvPr/>
        </p:nvSpPr>
        <p:spPr bwMode="auto">
          <a:xfrm>
            <a:off x="5616842" y="2928938"/>
            <a:ext cx="1547446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LICHSU.DOC</a:t>
            </a:r>
            <a:endParaRPr lang="vi-V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8" name="Text Box 33"/>
          <p:cNvSpPr txBox="1">
            <a:spLocks noChangeArrowheads="1"/>
          </p:cNvSpPr>
          <p:nvPr/>
        </p:nvSpPr>
        <p:spPr bwMode="auto">
          <a:xfrm>
            <a:off x="1403648" y="4221088"/>
            <a:ext cx="31652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altLang="en-US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4" name="Oval 34"/>
          <p:cNvSpPr>
            <a:spLocks noChangeArrowheads="1"/>
          </p:cNvSpPr>
          <p:nvPr/>
        </p:nvSpPr>
        <p:spPr bwMode="auto">
          <a:xfrm>
            <a:off x="5767754" y="1628800"/>
            <a:ext cx="9144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419875" name="Oval 35"/>
          <p:cNvSpPr>
            <a:spLocks noChangeArrowheads="1"/>
          </p:cNvSpPr>
          <p:nvPr/>
        </p:nvSpPr>
        <p:spPr bwMode="auto">
          <a:xfrm>
            <a:off x="5543164" y="2895600"/>
            <a:ext cx="1477108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419876" name="Oval 36"/>
          <p:cNvSpPr>
            <a:spLocks noChangeArrowheads="1"/>
          </p:cNvSpPr>
          <p:nvPr/>
        </p:nvSpPr>
        <p:spPr bwMode="auto">
          <a:xfrm>
            <a:off x="2483768" y="3324225"/>
            <a:ext cx="984738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419877" name="AutoShape 37"/>
          <p:cNvSpPr>
            <a:spLocks/>
          </p:cNvSpPr>
          <p:nvPr/>
        </p:nvSpPr>
        <p:spPr bwMode="auto">
          <a:xfrm>
            <a:off x="4195372" y="5229200"/>
            <a:ext cx="209550" cy="1524000"/>
          </a:xfrm>
          <a:prstGeom prst="rightBrace">
            <a:avLst>
              <a:gd name="adj1" fmla="val 55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9960" y="764705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5496" y="1196753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5496" y="1614946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9960" y="1988841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4355976" y="4005064"/>
            <a:ext cx="4739078" cy="283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altLang="en-US" sz="2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2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“\”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u="sng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u="sng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u="sng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u="sng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0" y="59730"/>
            <a:ext cx="9144000" cy="4889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TỔ CHỨC THÔNG TIN TRONG MÁY </a:t>
            </a:r>
            <a:r>
              <a:rPr lang="en-US" sz="2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6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7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7" grpId="0"/>
      <p:bldP spid="419868" grpId="0"/>
      <p:bldP spid="419869" grpId="0"/>
      <p:bldP spid="419874" grpId="0" animBg="1"/>
      <p:bldP spid="419875" grpId="0" animBg="1"/>
      <p:bldP spid="419876" grpId="0" animBg="1"/>
      <p:bldP spid="419877" grpId="0" animBg="1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XVXCBV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893298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893" name="Oval 5"/>
          <p:cNvSpPr>
            <a:spLocks noChangeArrowheads="1"/>
          </p:cNvSpPr>
          <p:nvPr/>
        </p:nvSpPr>
        <p:spPr bwMode="auto">
          <a:xfrm>
            <a:off x="295818" y="4329099"/>
            <a:ext cx="2039815" cy="18275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421894" name="Oval 6"/>
          <p:cNvSpPr>
            <a:spLocks noChangeArrowheads="1"/>
          </p:cNvSpPr>
          <p:nvPr/>
        </p:nvSpPr>
        <p:spPr bwMode="auto">
          <a:xfrm>
            <a:off x="611560" y="5380038"/>
            <a:ext cx="1616319" cy="20920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421895" name="Oval 7"/>
          <p:cNvSpPr>
            <a:spLocks noChangeArrowheads="1"/>
          </p:cNvSpPr>
          <p:nvPr/>
        </p:nvSpPr>
        <p:spPr bwMode="auto">
          <a:xfrm>
            <a:off x="943708" y="5529808"/>
            <a:ext cx="2954215" cy="25886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421896" name="Oval 8"/>
          <p:cNvSpPr>
            <a:spLocks noChangeArrowheads="1"/>
          </p:cNvSpPr>
          <p:nvPr/>
        </p:nvSpPr>
        <p:spPr bwMode="auto">
          <a:xfrm>
            <a:off x="1403648" y="5774821"/>
            <a:ext cx="1053611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421897" name="Oval 9"/>
          <p:cNvSpPr>
            <a:spLocks noChangeArrowheads="1"/>
          </p:cNvSpPr>
          <p:nvPr/>
        </p:nvSpPr>
        <p:spPr bwMode="auto">
          <a:xfrm>
            <a:off x="4249615" y="3107432"/>
            <a:ext cx="3376246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421898" name="Rectangle 10"/>
          <p:cNvSpPr>
            <a:spLocks noChangeArrowheads="1"/>
          </p:cNvSpPr>
          <p:nvPr/>
        </p:nvSpPr>
        <p:spPr bwMode="auto">
          <a:xfrm>
            <a:off x="3938954" y="4876801"/>
            <a:ext cx="562707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/>
              <a:t>Đường dẫn tới tệp “Chinh_sua_van_ban” E:\GIAO_AN</a:t>
            </a:r>
            <a:r>
              <a:rPr lang="en-US" altLang="en-US" sz="2000">
                <a:solidFill>
                  <a:srgbClr val="FF3300"/>
                </a:solidFill>
              </a:rPr>
              <a:t>\</a:t>
            </a:r>
            <a:r>
              <a:rPr lang="en-US" altLang="en-US" sz="2000"/>
              <a:t>BAI_CHUAN_CAC KHOI</a:t>
            </a:r>
            <a:r>
              <a:rPr lang="en-US" altLang="en-US" sz="2000">
                <a:solidFill>
                  <a:srgbClr val="FF3300"/>
                </a:solidFill>
              </a:rPr>
              <a:t>\</a:t>
            </a:r>
            <a:r>
              <a:rPr lang="en-US" altLang="en-US" sz="2000"/>
              <a:t>TIN_6</a:t>
            </a:r>
            <a:r>
              <a:rPr lang="en-US" altLang="en-US" sz="2000">
                <a:solidFill>
                  <a:srgbClr val="FF3300"/>
                </a:solidFill>
              </a:rPr>
              <a:t>\ </a:t>
            </a:r>
            <a:r>
              <a:rPr lang="en-US" altLang="en-US" sz="2000"/>
              <a:t>Chinh_sua_van_ban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9960" y="464271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5496" y="827044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496" y="1200939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250" y="1577567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-27384"/>
            <a:ext cx="9144000" cy="4889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TỔ CHỨC THÔNG TIN TRONG MÁY </a:t>
            </a:r>
            <a:r>
              <a:rPr lang="en-US" sz="2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6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4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 animBg="1"/>
      <p:bldP spid="421894" grpId="0" animBg="1"/>
      <p:bldP spid="421895" grpId="0" animBg="1"/>
      <p:bldP spid="421896" grpId="0" animBg="1"/>
      <p:bldP spid="421897" grpId="0" animBg="1"/>
      <p:bldP spid="4218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55077" y="210502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en-US" sz="2000">
              <a:solidFill>
                <a:srgbClr val="FF3300"/>
              </a:solidFill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281354" y="16002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81354" y="1752600"/>
            <a:ext cx="2813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81354" y="3886200"/>
            <a:ext cx="2388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281354" y="4648200"/>
            <a:ext cx="2388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1125415" y="1905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125415" y="2133600"/>
            <a:ext cx="2813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125415" y="3276600"/>
            <a:ext cx="2813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96766" y="1568451"/>
            <a:ext cx="142581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HuongHoa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336431" y="1981201"/>
            <a:ext cx="156649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KheSanh</a:t>
            </a:r>
          </a:p>
        </p:txBody>
      </p:sp>
      <p:sp>
        <p:nvSpPr>
          <p:cNvPr id="417805" name="Text Box 13"/>
          <p:cNvSpPr txBox="1">
            <a:spLocks noChangeArrowheads="1"/>
          </p:cNvSpPr>
          <p:nvPr/>
        </p:nvSpPr>
        <p:spPr bwMode="auto">
          <a:xfrm>
            <a:off x="1336431" y="3067051"/>
            <a:ext cx="156649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LaoBao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422031" y="4476751"/>
            <a:ext cx="149615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TrieuPhong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52805" y="3719514"/>
            <a:ext cx="121480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VinhLinh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70338" y="1263651"/>
            <a:ext cx="142582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D:\</a:t>
            </a: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2039815" y="2286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2039815" y="2362200"/>
            <a:ext cx="4220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7811" name="Text Box 19"/>
          <p:cNvSpPr txBox="1">
            <a:spLocks noChangeArrowheads="1"/>
          </p:cNvSpPr>
          <p:nvPr/>
        </p:nvSpPr>
        <p:spPr bwMode="auto">
          <a:xfrm>
            <a:off x="2391508" y="2667001"/>
            <a:ext cx="156649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UBND.doc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2391508" y="2209801"/>
            <a:ext cx="156649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Congan.doc</a:t>
            </a:r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2039815" y="2819400"/>
            <a:ext cx="4220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7818" name="Rectangle 26"/>
          <p:cNvSpPr>
            <a:spLocks noChangeArrowheads="1"/>
          </p:cNvSpPr>
          <p:nvPr/>
        </p:nvSpPr>
        <p:spPr bwMode="auto">
          <a:xfrm>
            <a:off x="3958005" y="2708920"/>
            <a:ext cx="518599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0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      -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      -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      -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      -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      -Sao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      -Di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7819" name="Text Box 27"/>
          <p:cNvSpPr txBox="1">
            <a:spLocks noChangeArrowheads="1"/>
          </p:cNvSpPr>
          <p:nvPr/>
        </p:nvSpPr>
        <p:spPr bwMode="auto">
          <a:xfrm>
            <a:off x="1327638" y="3048001"/>
            <a:ext cx="156649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TanLong</a:t>
            </a:r>
          </a:p>
        </p:txBody>
      </p:sp>
      <p:sp>
        <p:nvSpPr>
          <p:cNvPr id="417820" name="Text Box 28"/>
          <p:cNvSpPr txBox="1">
            <a:spLocks noChangeArrowheads="1"/>
          </p:cNvSpPr>
          <p:nvPr/>
        </p:nvSpPr>
        <p:spPr bwMode="auto">
          <a:xfrm>
            <a:off x="470390" y="4862514"/>
            <a:ext cx="14961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HaiLang</a:t>
            </a:r>
          </a:p>
        </p:txBody>
      </p:sp>
      <p:sp>
        <p:nvSpPr>
          <p:cNvPr id="417821" name="Line 29"/>
          <p:cNvSpPr>
            <a:spLocks noChangeShapeType="1"/>
          </p:cNvSpPr>
          <p:nvPr/>
        </p:nvSpPr>
        <p:spPr bwMode="auto">
          <a:xfrm>
            <a:off x="281354" y="5029200"/>
            <a:ext cx="2388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7822" name="Text Box 30"/>
          <p:cNvSpPr txBox="1">
            <a:spLocks noChangeArrowheads="1"/>
          </p:cNvSpPr>
          <p:nvPr/>
        </p:nvSpPr>
        <p:spPr bwMode="auto">
          <a:xfrm>
            <a:off x="1477108" y="5229226"/>
            <a:ext cx="156649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Congan.doc</a:t>
            </a:r>
          </a:p>
        </p:txBody>
      </p:sp>
      <p:sp>
        <p:nvSpPr>
          <p:cNvPr id="417823" name="Line 31"/>
          <p:cNvSpPr>
            <a:spLocks noChangeShapeType="1"/>
          </p:cNvSpPr>
          <p:nvPr/>
        </p:nvSpPr>
        <p:spPr bwMode="auto">
          <a:xfrm>
            <a:off x="1125415" y="5410200"/>
            <a:ext cx="4220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7824" name="Line 32"/>
          <p:cNvSpPr>
            <a:spLocks noChangeShapeType="1"/>
          </p:cNvSpPr>
          <p:nvPr/>
        </p:nvSpPr>
        <p:spPr bwMode="auto">
          <a:xfrm>
            <a:off x="1125415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7830" name="Text Box 38"/>
          <p:cNvSpPr txBox="1">
            <a:spLocks noChangeArrowheads="1"/>
          </p:cNvSpPr>
          <p:nvPr/>
        </p:nvSpPr>
        <p:spPr bwMode="auto">
          <a:xfrm>
            <a:off x="2180492" y="4484689"/>
            <a:ext cx="156649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TanLong</a:t>
            </a:r>
          </a:p>
        </p:txBody>
      </p:sp>
      <p:sp>
        <p:nvSpPr>
          <p:cNvPr id="417831" name="Line 39"/>
          <p:cNvSpPr>
            <a:spLocks noChangeShapeType="1"/>
          </p:cNvSpPr>
          <p:nvPr/>
        </p:nvSpPr>
        <p:spPr bwMode="auto">
          <a:xfrm>
            <a:off x="1758461" y="4691063"/>
            <a:ext cx="4220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283968" y="464271"/>
            <a:ext cx="4860032" cy="5040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2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2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2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2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2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2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vi-VN" sz="22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283968" y="896319"/>
            <a:ext cx="4604047" cy="5040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2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2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vi-VN" sz="22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139952" y="1256359"/>
            <a:ext cx="4748064" cy="5040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en-US" sz="22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2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vi-VN" sz="22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283968" y="1674552"/>
            <a:ext cx="4566946" cy="5040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2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vi-VN" sz="22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283968" y="2120455"/>
            <a:ext cx="4860032" cy="85134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2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2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2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2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vi-VN" sz="22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0" y="44624"/>
            <a:ext cx="9144000" cy="4889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TỔ CHỨC THÔNG TIN TRONG MÁY </a:t>
            </a:r>
            <a:r>
              <a:rPr lang="en-US" sz="2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6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4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7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7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1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7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17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7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417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7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1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1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1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17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417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1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7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05" grpId="0"/>
      <p:bldP spid="417811" grpId="0"/>
      <p:bldP spid="417819" grpId="0"/>
      <p:bldP spid="417819" grpId="1"/>
      <p:bldP spid="417820" grpId="0"/>
      <p:bldP spid="417821" grpId="0" animBg="1"/>
      <p:bldP spid="417822" grpId="0"/>
      <p:bldP spid="417823" grpId="0" animBg="1"/>
      <p:bldP spid="417824" grpId="0" animBg="1"/>
      <p:bldP spid="417830" grpId="0"/>
      <p:bldP spid="4178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1379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vi-VN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16632"/>
            <a:ext cx="9144000" cy="4889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TỔ CHỨC THÔNG TIN TRONG MÁY </a:t>
            </a:r>
            <a:r>
              <a:rPr lang="en-US" sz="2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6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1268760"/>
            <a:ext cx="5544616" cy="770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CHỨC THÔNG TIN TRONG MÁY TÍNH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31640" y="2039144"/>
            <a:ext cx="3024336" cy="1389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059832" y="2039144"/>
            <a:ext cx="1368152" cy="1389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27984" y="2039144"/>
            <a:ext cx="0" cy="1389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27984" y="2039144"/>
            <a:ext cx="1584176" cy="1389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27984" y="2039144"/>
            <a:ext cx="3600400" cy="1389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3429000"/>
            <a:ext cx="241176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vi-VN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55776" y="3429000"/>
            <a:ext cx="115212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vi-VN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21477" y="3429000"/>
            <a:ext cx="129614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vi-VN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20072" y="3429000"/>
            <a:ext cx="1476672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vi-VN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40760" y="3429000"/>
            <a:ext cx="226774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vi-VN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2123728" y="4149080"/>
            <a:ext cx="4419600" cy="1143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vi-VN" altLang="en-US" dirty="0" smtClean="0">
                <a:latin typeface="+mj-lt"/>
              </a:rPr>
              <a:t>HƯỚNG DẪN Ở NHÀ</a:t>
            </a:r>
            <a:endParaRPr lang="vi-VN" altLang="en-US" dirty="0">
              <a:latin typeface="+mj-lt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251520" y="5345921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SGK.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HĐH 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4084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o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12954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To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1295400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o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1371600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To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1295400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1905000" cy="9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066800" y="3110525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724400" y="280554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066800" y="3124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3657600" y="3124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6019800" y="3124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8229600" y="3124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03" name="Picture 15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1828800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1066800" y="4343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05" name="Picture 17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1828800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3429000" y="4343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07" name="Picture 19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24400"/>
            <a:ext cx="1828800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5715000" y="4343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09" name="Picture 21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828800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7772400" y="4343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1905000" y="3733800"/>
            <a:ext cx="6553200" cy="2286000"/>
          </a:xfrm>
          <a:prstGeom prst="cloudCallout">
            <a:avLst>
              <a:gd name="adj1" fmla="val -53079"/>
              <a:gd name="adj2" fmla="val -60486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3200" b="1">
                <a:solidFill>
                  <a:srgbClr val="9900CC"/>
                </a:solidFill>
                <a:latin typeface="Times New Roman" pitchFamily="18" charset="0"/>
              </a:rPr>
              <a:t>Đây cũng chính là hình thức tổ chức thông tin của máy tính.</a:t>
            </a:r>
          </a:p>
        </p:txBody>
      </p:sp>
      <p:pic>
        <p:nvPicPr>
          <p:cNvPr id="12312" name="Picture 24" descr="Ngu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1295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6324600" y="1981200"/>
            <a:ext cx="1524000" cy="457200"/>
          </a:xfrm>
          <a:prstGeom prst="wedgeRectCallout">
            <a:avLst>
              <a:gd name="adj1" fmla="val -108023"/>
              <a:gd name="adj2" fmla="val 95833"/>
            </a:avLst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000"/>
              <a:t>Thư mục</a:t>
            </a:r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1524000" y="4267200"/>
            <a:ext cx="1143000" cy="457200"/>
          </a:xfrm>
          <a:prstGeom prst="wedgeRectCallout">
            <a:avLst>
              <a:gd name="adj1" fmla="val -14583"/>
              <a:gd name="adj2" fmla="val 256944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000"/>
              <a:t>Tệp tin</a:t>
            </a:r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>
            <a:off x="1295400" y="2286000"/>
            <a:ext cx="1524000" cy="457200"/>
          </a:xfrm>
          <a:prstGeom prst="wedgeRectCallout">
            <a:avLst>
              <a:gd name="adj1" fmla="val -64375"/>
              <a:gd name="adj2" fmla="val 267708"/>
            </a:avLst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000"/>
              <a:t>Thư mục</a:t>
            </a:r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upArrowCallout">
            <a:avLst>
              <a:gd name="adj1" fmla="val 300000"/>
              <a:gd name="adj2" fmla="val 300000"/>
              <a:gd name="adj3" fmla="val 16667"/>
              <a:gd name="adj4" fmla="val 66667"/>
            </a:avLst>
          </a:prstGeom>
          <a:gradFill rotWithShape="1">
            <a:gsLst>
              <a:gs pos="0">
                <a:srgbClr val="FF9933">
                  <a:alpha val="95000"/>
                </a:srgbClr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600" b="1">
                <a:latin typeface="Times New Roman" pitchFamily="18" charset="0"/>
              </a:rPr>
              <a:t>Tổ chức thông tin theo cấu trúc hình cây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0" y="116632"/>
            <a:ext cx="9144000" cy="4889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TỔ CHỨC THÔNG TIN TRONG MÁY </a:t>
            </a:r>
            <a:r>
              <a:rPr lang="en-US" sz="2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6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5976" y="2564904"/>
            <a:ext cx="1054224" cy="151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6-1</a:t>
            </a:r>
            <a:endParaRPr lang="vi-VN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7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0416 0.23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1375 0.234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10833 0.2354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34583 0.243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4" grpId="0" animBg="1"/>
      <p:bldP spid="12306" grpId="0" animBg="1"/>
      <p:bldP spid="12308" grpId="0" animBg="1"/>
      <p:bldP spid="12310" grpId="0" animBg="1"/>
      <p:bldP spid="12311" grpId="0" animBg="1"/>
      <p:bldP spid="12311" grpId="1" animBg="1"/>
      <p:bldP spid="12313" grpId="0" animBg="1"/>
      <p:bldP spid="12314" grpId="0" animBg="1"/>
      <p:bldP spid="12315" grpId="0" animBg="1"/>
      <p:bldP spid="12316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re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87"/>
          <a:stretch>
            <a:fillRect/>
          </a:stretch>
        </p:blipFill>
        <p:spPr bwMode="auto">
          <a:xfrm>
            <a:off x="519113" y="1340768"/>
            <a:ext cx="8624887" cy="498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000500" y="2446338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2000" b="1">
                <a:solidFill>
                  <a:srgbClr val="FF0000"/>
                </a:solidFill>
                <a:latin typeface="Tahoma" charset="0"/>
                <a:cs typeface="Tahoma" charset="0"/>
              </a:rPr>
              <a:t>Thư mục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62400" y="51054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2000" b="1">
                <a:solidFill>
                  <a:srgbClr val="FF0000"/>
                </a:solidFill>
                <a:latin typeface="Tahoma" charset="0"/>
                <a:cs typeface="Tahoma" charset="0"/>
              </a:rPr>
              <a:t>Tệp tin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513" y="3108325"/>
            <a:ext cx="9652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ahoma" charset="0"/>
                <a:cs typeface="Tahoma" charset="0"/>
              </a:rPr>
              <a:t>Ổ đĩa</a:t>
            </a:r>
          </a:p>
        </p:txBody>
      </p:sp>
      <p:cxnSp>
        <p:nvCxnSpPr>
          <p:cNvPr id="4" name="Straight Arrow Connector 3"/>
          <p:cNvCxnSpPr>
            <a:cxnSpLocks noChangeShapeType="1"/>
            <a:stCxn id="8" idx="0"/>
          </p:cNvCxnSpPr>
          <p:nvPr/>
        </p:nvCxnSpPr>
        <p:spPr bwMode="auto">
          <a:xfrm flipV="1">
            <a:off x="519113" y="1556792"/>
            <a:ext cx="956543" cy="155153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452728" y="3938588"/>
            <a:ext cx="544513" cy="177403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19800" y="2332558"/>
            <a:ext cx="3048000" cy="3992042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vi-VN"/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H="1" flipV="1">
            <a:off x="1676400" y="2095500"/>
            <a:ext cx="2514600" cy="7048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V="1">
            <a:off x="4721225" y="4752975"/>
            <a:ext cx="1527175" cy="35242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ADB2B99-1EB2-45A5-A515-DD4EDAF60BEA}" type="slidenum">
              <a:rPr lang="en-US" sz="1400"/>
              <a:pPr algn="r"/>
              <a:t>3</a:t>
            </a:fld>
            <a:endParaRPr lang="en-US" sz="140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72008" y="620688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0" y="44624"/>
            <a:ext cx="9144000" cy="4889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TỔ CHỨC THÔNG TIN TRONG MÁY </a:t>
            </a:r>
            <a:r>
              <a:rPr lang="en-US" sz="2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6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8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2400" y="1340768"/>
            <a:ext cx="89154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5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91540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4876800" y="2743200"/>
            <a:ext cx="1493838" cy="13716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af-ZA" sz="2400" b="1">
              <a:solidFill>
                <a:srgbClr val="CC3300"/>
              </a:solidFill>
              <a:latin typeface=".VnArial" pitchFamily="34" charset="0"/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6931025" y="3321050"/>
            <a:ext cx="1679575" cy="641350"/>
          </a:xfrm>
          <a:prstGeom prst="wedgeRectCallout">
            <a:avLst>
              <a:gd name="adj1" fmla="val -93764"/>
              <a:gd name="adj2" fmla="val -68153"/>
            </a:avLst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200">
                <a:solidFill>
                  <a:srgbClr val="CC3300"/>
                </a:solidFill>
              </a:rPr>
              <a:t>Thư mục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533400" y="4216400"/>
            <a:ext cx="1557338" cy="5080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2024063" y="3962400"/>
            <a:ext cx="947737" cy="381000"/>
          </a:xfrm>
          <a:prstGeom prst="wedgeRectCallout">
            <a:avLst>
              <a:gd name="adj1" fmla="val -44194"/>
              <a:gd name="adj2" fmla="val 76736"/>
            </a:avLst>
          </a:prstGeom>
          <a:gradFill rotWithShape="1">
            <a:gsLst>
              <a:gs pos="0">
                <a:schemeClr val="bg1"/>
              </a:gs>
              <a:gs pos="50000">
                <a:srgbClr val="FF99CC">
                  <a:alpha val="70000"/>
                </a:srgbClr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200"/>
              <a:t>Ổ đĩa</a:t>
            </a: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4572000" y="4114800"/>
            <a:ext cx="2057400" cy="1038225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4572000" y="5529263"/>
            <a:ext cx="1609725" cy="566737"/>
          </a:xfrm>
          <a:prstGeom prst="wedgeRectCallout">
            <a:avLst>
              <a:gd name="adj1" fmla="val 11806"/>
              <a:gd name="adj2" fmla="val -113542"/>
            </a:avLst>
          </a:prstGeom>
          <a:gradFill rotWithShape="1">
            <a:gsLst>
              <a:gs pos="0">
                <a:srgbClr val="FF9933"/>
              </a:gs>
              <a:gs pos="100000">
                <a:srgbClr val="CC33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200">
                <a:solidFill>
                  <a:schemeClr val="bg1"/>
                </a:solidFill>
              </a:rPr>
              <a:t>Tệp tin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960" y="764705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44624"/>
            <a:ext cx="9144000" cy="4889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TỔ CHỨC THÔNG TIN TRONG MÁY </a:t>
            </a:r>
            <a:r>
              <a:rPr lang="en-US" sz="2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6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8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20" grpId="0" animBg="1"/>
      <p:bldP spid="13321" grpId="0" animBg="1"/>
      <p:bldP spid="13317" grpId="0" animBg="1"/>
      <p:bldP spid="13318" grpId="0" animBg="1"/>
      <p:bldP spid="13323" grpId="0" animBg="1"/>
      <p:bldP spid="133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re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914400"/>
            <a:ext cx="3022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73" b="9891"/>
          <a:stretch>
            <a:fillRect/>
          </a:stretch>
        </p:blipFill>
        <p:spPr bwMode="auto">
          <a:xfrm>
            <a:off x="3870325" y="914400"/>
            <a:ext cx="52990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V="1">
            <a:off x="1219200" y="1219200"/>
            <a:ext cx="3908425" cy="4267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1676400" y="1562100"/>
            <a:ext cx="2514600" cy="21717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2209800" y="1905000"/>
            <a:ext cx="2286000" cy="3619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2362200" y="1562100"/>
            <a:ext cx="5105400" cy="10858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B76600C-5E76-4798-A58B-A8F386BBAD58}" type="slidenum">
              <a:rPr lang="en-US" sz="1400"/>
              <a:pPr algn="r"/>
              <a:t>5</a:t>
            </a:fld>
            <a:endParaRPr lang="en-US" sz="140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5984" y="476672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6512" y="-12278"/>
            <a:ext cx="9144000" cy="4889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TỔ CHỨC THÔNG TIN TRONG MÁY </a:t>
            </a:r>
            <a:r>
              <a:rPr lang="en-US" sz="2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6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2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9960" y="1645408"/>
            <a:ext cx="88754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361950" algn="just" eaLnBrk="0" hangingPunct="0">
              <a:lnSpc>
                <a:spcPct val="120000"/>
              </a:lnSpc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196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685800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j0431531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71825"/>
            <a:ext cx="6238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8096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101917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1828800" cy="1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1447800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116632"/>
            <a:ext cx="9144000" cy="4889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TỔ CHỨC THÔNG TIN TRONG MÁY </a:t>
            </a:r>
            <a:r>
              <a:rPr lang="en-US" sz="2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6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960" y="764705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496" y="1124745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3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2361 L 0.10243 -0.05949 C 0.12396 -0.06759 0.15607 -0.07199 0.18958 -0.07199 C 0.22795 -0.07199 0.2585 -0.06759 0.28003 -0.05949 L 0.38264 -0.02361 " pathEditMode="relative" rAng="0" ptsTypes="FffFF">
                                      <p:cBhvr>
                                        <p:cTn id="33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32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73 L 0.1033 -0.16852 C 0.125 -0.18172 0.15747 -0.18889 0.19132 -0.18889 C 0.22986 -0.18889 0.26059 -0.18172 0.28229 -0.16852 L 0.38594 -0.10973 " pathEditMode="relative" rAng="0" ptsTypes="FffFF">
                                      <p:cBhvr>
                                        <p:cTn id="37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903 L 0.05416 -0.11319 C 0.07673 -0.12685 0.13784 -0.17986 0.17291 -0.17986 C 0.21284 -0.17986 0.21076 -0.20463 0.23333 -0.19097 L 0.31666 -0.16875 " pathEditMode="relative" rAng="0" ptsTypes="FffFF">
                                      <p:cBhvr>
                                        <p:cTn id="41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15573 0.1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8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25416 0.2113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re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3066A91-A5EF-4FA9-A35F-8E2A058D365E}" type="slidenum">
              <a:rPr lang="en-US" sz="1400"/>
              <a:pPr algn="r"/>
              <a:t>7</a:t>
            </a:fld>
            <a:endParaRPr lang="en-US" sz="1400"/>
          </a:p>
        </p:txBody>
      </p:sp>
      <p:grpSp>
        <p:nvGrpSpPr>
          <p:cNvPr id="35847" name="Group 7"/>
          <p:cNvGrpSpPr>
            <a:grpSpLocks noChangeAspect="1"/>
          </p:cNvGrpSpPr>
          <p:nvPr/>
        </p:nvGrpSpPr>
        <p:grpSpPr bwMode="auto">
          <a:xfrm>
            <a:off x="152400" y="4240213"/>
            <a:ext cx="2743200" cy="2617787"/>
            <a:chOff x="96" y="2671"/>
            <a:chExt cx="1728" cy="1649"/>
          </a:xfrm>
        </p:grpSpPr>
        <p:sp>
          <p:nvSpPr>
            <p:cNvPr id="35846" name="AutoShape 6"/>
            <p:cNvSpPr>
              <a:spLocks noChangeAspect="1" noChangeArrowheads="1" noTextEdit="1"/>
            </p:cNvSpPr>
            <p:nvPr/>
          </p:nvSpPr>
          <p:spPr bwMode="auto">
            <a:xfrm>
              <a:off x="96" y="2671"/>
              <a:ext cx="1728" cy="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48" name="Freeform 8"/>
            <p:cNvSpPr>
              <a:spLocks/>
            </p:cNvSpPr>
            <p:nvPr/>
          </p:nvSpPr>
          <p:spPr bwMode="auto">
            <a:xfrm>
              <a:off x="100" y="2694"/>
              <a:ext cx="1699" cy="1603"/>
            </a:xfrm>
            <a:custGeom>
              <a:avLst/>
              <a:gdLst>
                <a:gd name="T0" fmla="*/ 340 w 1699"/>
                <a:gd name="T1" fmla="*/ 234 h 1603"/>
                <a:gd name="T2" fmla="*/ 324 w 1699"/>
                <a:gd name="T3" fmla="*/ 291 h 1603"/>
                <a:gd name="T4" fmla="*/ 246 w 1699"/>
                <a:gd name="T5" fmla="*/ 350 h 1603"/>
                <a:gd name="T6" fmla="*/ 268 w 1699"/>
                <a:gd name="T7" fmla="*/ 434 h 1603"/>
                <a:gd name="T8" fmla="*/ 278 w 1699"/>
                <a:gd name="T9" fmla="*/ 511 h 1603"/>
                <a:gd name="T10" fmla="*/ 276 w 1699"/>
                <a:gd name="T11" fmla="*/ 596 h 1603"/>
                <a:gd name="T12" fmla="*/ 304 w 1699"/>
                <a:gd name="T13" fmla="*/ 683 h 1603"/>
                <a:gd name="T14" fmla="*/ 290 w 1699"/>
                <a:gd name="T15" fmla="*/ 765 h 1603"/>
                <a:gd name="T16" fmla="*/ 246 w 1699"/>
                <a:gd name="T17" fmla="*/ 849 h 1603"/>
                <a:gd name="T18" fmla="*/ 193 w 1699"/>
                <a:gd name="T19" fmla="*/ 937 h 1603"/>
                <a:gd name="T20" fmla="*/ 154 w 1699"/>
                <a:gd name="T21" fmla="*/ 1033 h 1603"/>
                <a:gd name="T22" fmla="*/ 184 w 1699"/>
                <a:gd name="T23" fmla="*/ 1147 h 1603"/>
                <a:gd name="T24" fmla="*/ 230 w 1699"/>
                <a:gd name="T25" fmla="*/ 1225 h 1603"/>
                <a:gd name="T26" fmla="*/ 140 w 1699"/>
                <a:gd name="T27" fmla="*/ 1269 h 1603"/>
                <a:gd name="T28" fmla="*/ 43 w 1699"/>
                <a:gd name="T29" fmla="*/ 1314 h 1603"/>
                <a:gd name="T30" fmla="*/ 1 w 1699"/>
                <a:gd name="T31" fmla="*/ 1371 h 1603"/>
                <a:gd name="T32" fmla="*/ 16 w 1699"/>
                <a:gd name="T33" fmla="*/ 1451 h 1603"/>
                <a:gd name="T34" fmla="*/ 117 w 1699"/>
                <a:gd name="T35" fmla="*/ 1502 h 1603"/>
                <a:gd name="T36" fmla="*/ 230 w 1699"/>
                <a:gd name="T37" fmla="*/ 1543 h 1603"/>
                <a:gd name="T38" fmla="*/ 339 w 1699"/>
                <a:gd name="T39" fmla="*/ 1491 h 1603"/>
                <a:gd name="T40" fmla="*/ 396 w 1699"/>
                <a:gd name="T41" fmla="*/ 1489 h 1603"/>
                <a:gd name="T42" fmla="*/ 443 w 1699"/>
                <a:gd name="T43" fmla="*/ 1553 h 1603"/>
                <a:gd name="T44" fmla="*/ 514 w 1699"/>
                <a:gd name="T45" fmla="*/ 1600 h 1603"/>
                <a:gd name="T46" fmla="*/ 653 w 1699"/>
                <a:gd name="T47" fmla="*/ 1587 h 1603"/>
                <a:gd name="T48" fmla="*/ 852 w 1699"/>
                <a:gd name="T49" fmla="*/ 1558 h 1603"/>
                <a:gd name="T50" fmla="*/ 954 w 1699"/>
                <a:gd name="T51" fmla="*/ 1552 h 1603"/>
                <a:gd name="T52" fmla="*/ 1059 w 1699"/>
                <a:gd name="T53" fmla="*/ 1550 h 1603"/>
                <a:gd name="T54" fmla="*/ 1214 w 1699"/>
                <a:gd name="T55" fmla="*/ 1524 h 1603"/>
                <a:gd name="T56" fmla="*/ 1410 w 1699"/>
                <a:gd name="T57" fmla="*/ 1495 h 1603"/>
                <a:gd name="T58" fmla="*/ 1506 w 1699"/>
                <a:gd name="T59" fmla="*/ 1494 h 1603"/>
                <a:gd name="T60" fmla="*/ 1600 w 1699"/>
                <a:gd name="T61" fmla="*/ 1496 h 1603"/>
                <a:gd name="T62" fmla="*/ 1652 w 1699"/>
                <a:gd name="T63" fmla="*/ 1453 h 1603"/>
                <a:gd name="T64" fmla="*/ 1694 w 1699"/>
                <a:gd name="T65" fmla="*/ 1374 h 1603"/>
                <a:gd name="T66" fmla="*/ 1666 w 1699"/>
                <a:gd name="T67" fmla="*/ 1281 h 1603"/>
                <a:gd name="T68" fmla="*/ 1600 w 1699"/>
                <a:gd name="T69" fmla="*/ 1158 h 1603"/>
                <a:gd name="T70" fmla="*/ 1525 w 1699"/>
                <a:gd name="T71" fmla="*/ 1080 h 1603"/>
                <a:gd name="T72" fmla="*/ 1522 w 1699"/>
                <a:gd name="T73" fmla="*/ 1026 h 1603"/>
                <a:gd name="T74" fmla="*/ 1493 w 1699"/>
                <a:gd name="T75" fmla="*/ 939 h 1603"/>
                <a:gd name="T76" fmla="*/ 1433 w 1699"/>
                <a:gd name="T77" fmla="*/ 838 h 1603"/>
                <a:gd name="T78" fmla="*/ 1404 w 1699"/>
                <a:gd name="T79" fmla="*/ 761 h 1603"/>
                <a:gd name="T80" fmla="*/ 1434 w 1699"/>
                <a:gd name="T81" fmla="*/ 658 h 1603"/>
                <a:gd name="T82" fmla="*/ 1444 w 1699"/>
                <a:gd name="T83" fmla="*/ 557 h 1603"/>
                <a:gd name="T84" fmla="*/ 1457 w 1699"/>
                <a:gd name="T85" fmla="*/ 477 h 1603"/>
                <a:gd name="T86" fmla="*/ 1391 w 1699"/>
                <a:gd name="T87" fmla="*/ 432 h 1603"/>
                <a:gd name="T88" fmla="*/ 1332 w 1699"/>
                <a:gd name="T89" fmla="*/ 501 h 1603"/>
                <a:gd name="T90" fmla="*/ 1240 w 1699"/>
                <a:gd name="T91" fmla="*/ 501 h 1603"/>
                <a:gd name="T92" fmla="*/ 1148 w 1699"/>
                <a:gd name="T93" fmla="*/ 469 h 1603"/>
                <a:gd name="T94" fmla="*/ 1105 w 1699"/>
                <a:gd name="T95" fmla="*/ 419 h 1603"/>
                <a:gd name="T96" fmla="*/ 1114 w 1699"/>
                <a:gd name="T97" fmla="*/ 339 h 1603"/>
                <a:gd name="T98" fmla="*/ 1050 w 1699"/>
                <a:gd name="T99" fmla="*/ 255 h 1603"/>
                <a:gd name="T100" fmla="*/ 1067 w 1699"/>
                <a:gd name="T101" fmla="*/ 190 h 1603"/>
                <a:gd name="T102" fmla="*/ 1022 w 1699"/>
                <a:gd name="T103" fmla="*/ 113 h 1603"/>
                <a:gd name="T104" fmla="*/ 940 w 1699"/>
                <a:gd name="T105" fmla="*/ 52 h 1603"/>
                <a:gd name="T106" fmla="*/ 902 w 1699"/>
                <a:gd name="T107" fmla="*/ 2 h 1603"/>
                <a:gd name="T108" fmla="*/ 814 w 1699"/>
                <a:gd name="T109" fmla="*/ 6 h 1603"/>
                <a:gd name="T110" fmla="*/ 718 w 1699"/>
                <a:gd name="T111" fmla="*/ 57 h 1603"/>
                <a:gd name="T112" fmla="*/ 650 w 1699"/>
                <a:gd name="T113" fmla="*/ 36 h 1603"/>
                <a:gd name="T114" fmla="*/ 596 w 1699"/>
                <a:gd name="T115" fmla="*/ 58 h 1603"/>
                <a:gd name="T116" fmla="*/ 538 w 1699"/>
                <a:gd name="T117" fmla="*/ 77 h 1603"/>
                <a:gd name="T118" fmla="*/ 477 w 1699"/>
                <a:gd name="T119" fmla="*/ 91 h 1603"/>
                <a:gd name="T120" fmla="*/ 427 w 1699"/>
                <a:gd name="T121" fmla="*/ 132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9" h="1603">
                  <a:moveTo>
                    <a:pt x="389" y="181"/>
                  </a:moveTo>
                  <a:lnTo>
                    <a:pt x="388" y="181"/>
                  </a:lnTo>
                  <a:lnTo>
                    <a:pt x="385" y="181"/>
                  </a:lnTo>
                  <a:lnTo>
                    <a:pt x="382" y="180"/>
                  </a:lnTo>
                  <a:lnTo>
                    <a:pt x="377" y="180"/>
                  </a:lnTo>
                  <a:lnTo>
                    <a:pt x="372" y="180"/>
                  </a:lnTo>
                  <a:lnTo>
                    <a:pt x="367" y="182"/>
                  </a:lnTo>
                  <a:lnTo>
                    <a:pt x="362" y="183"/>
                  </a:lnTo>
                  <a:lnTo>
                    <a:pt x="359" y="187"/>
                  </a:lnTo>
                  <a:lnTo>
                    <a:pt x="356" y="188"/>
                  </a:lnTo>
                  <a:lnTo>
                    <a:pt x="354" y="191"/>
                  </a:lnTo>
                  <a:lnTo>
                    <a:pt x="351" y="194"/>
                  </a:lnTo>
                  <a:lnTo>
                    <a:pt x="350" y="197"/>
                  </a:lnTo>
                  <a:lnTo>
                    <a:pt x="348" y="200"/>
                  </a:lnTo>
                  <a:lnTo>
                    <a:pt x="345" y="203"/>
                  </a:lnTo>
                  <a:lnTo>
                    <a:pt x="344" y="207"/>
                  </a:lnTo>
                  <a:lnTo>
                    <a:pt x="341" y="210"/>
                  </a:lnTo>
                  <a:lnTo>
                    <a:pt x="340" y="214"/>
                  </a:lnTo>
                  <a:lnTo>
                    <a:pt x="339" y="217"/>
                  </a:lnTo>
                  <a:lnTo>
                    <a:pt x="336" y="220"/>
                  </a:lnTo>
                  <a:lnTo>
                    <a:pt x="336" y="223"/>
                  </a:lnTo>
                  <a:lnTo>
                    <a:pt x="336" y="228"/>
                  </a:lnTo>
                  <a:lnTo>
                    <a:pt x="339" y="231"/>
                  </a:lnTo>
                  <a:lnTo>
                    <a:pt x="340" y="234"/>
                  </a:lnTo>
                  <a:lnTo>
                    <a:pt x="344" y="236"/>
                  </a:lnTo>
                  <a:lnTo>
                    <a:pt x="346" y="237"/>
                  </a:lnTo>
                  <a:lnTo>
                    <a:pt x="349" y="238"/>
                  </a:lnTo>
                  <a:lnTo>
                    <a:pt x="354" y="241"/>
                  </a:lnTo>
                  <a:lnTo>
                    <a:pt x="356" y="242"/>
                  </a:lnTo>
                  <a:lnTo>
                    <a:pt x="353" y="243"/>
                  </a:lnTo>
                  <a:lnTo>
                    <a:pt x="348" y="248"/>
                  </a:lnTo>
                  <a:lnTo>
                    <a:pt x="345" y="251"/>
                  </a:lnTo>
                  <a:lnTo>
                    <a:pt x="343" y="254"/>
                  </a:lnTo>
                  <a:lnTo>
                    <a:pt x="340" y="257"/>
                  </a:lnTo>
                  <a:lnTo>
                    <a:pt x="340" y="261"/>
                  </a:lnTo>
                  <a:lnTo>
                    <a:pt x="339" y="263"/>
                  </a:lnTo>
                  <a:lnTo>
                    <a:pt x="339" y="266"/>
                  </a:lnTo>
                  <a:lnTo>
                    <a:pt x="339" y="270"/>
                  </a:lnTo>
                  <a:lnTo>
                    <a:pt x="339" y="275"/>
                  </a:lnTo>
                  <a:lnTo>
                    <a:pt x="339" y="277"/>
                  </a:lnTo>
                  <a:lnTo>
                    <a:pt x="340" y="279"/>
                  </a:lnTo>
                  <a:lnTo>
                    <a:pt x="340" y="282"/>
                  </a:lnTo>
                  <a:lnTo>
                    <a:pt x="340" y="282"/>
                  </a:lnTo>
                  <a:lnTo>
                    <a:pt x="339" y="282"/>
                  </a:lnTo>
                  <a:lnTo>
                    <a:pt x="336" y="284"/>
                  </a:lnTo>
                  <a:lnTo>
                    <a:pt x="333" y="286"/>
                  </a:lnTo>
                  <a:lnTo>
                    <a:pt x="327" y="290"/>
                  </a:lnTo>
                  <a:lnTo>
                    <a:pt x="324" y="291"/>
                  </a:lnTo>
                  <a:lnTo>
                    <a:pt x="320" y="292"/>
                  </a:lnTo>
                  <a:lnTo>
                    <a:pt x="316" y="295"/>
                  </a:lnTo>
                  <a:lnTo>
                    <a:pt x="314" y="298"/>
                  </a:lnTo>
                  <a:lnTo>
                    <a:pt x="310" y="299"/>
                  </a:lnTo>
                  <a:lnTo>
                    <a:pt x="306" y="303"/>
                  </a:lnTo>
                  <a:lnTo>
                    <a:pt x="302" y="304"/>
                  </a:lnTo>
                  <a:lnTo>
                    <a:pt x="300" y="308"/>
                  </a:lnTo>
                  <a:lnTo>
                    <a:pt x="295" y="310"/>
                  </a:lnTo>
                  <a:lnTo>
                    <a:pt x="291" y="312"/>
                  </a:lnTo>
                  <a:lnTo>
                    <a:pt x="287" y="315"/>
                  </a:lnTo>
                  <a:lnTo>
                    <a:pt x="283" y="318"/>
                  </a:lnTo>
                  <a:lnTo>
                    <a:pt x="280" y="320"/>
                  </a:lnTo>
                  <a:lnTo>
                    <a:pt x="276" y="323"/>
                  </a:lnTo>
                  <a:lnTo>
                    <a:pt x="272" y="325"/>
                  </a:lnTo>
                  <a:lnTo>
                    <a:pt x="270" y="327"/>
                  </a:lnTo>
                  <a:lnTo>
                    <a:pt x="266" y="329"/>
                  </a:lnTo>
                  <a:lnTo>
                    <a:pt x="263" y="331"/>
                  </a:lnTo>
                  <a:lnTo>
                    <a:pt x="259" y="332"/>
                  </a:lnTo>
                  <a:lnTo>
                    <a:pt x="258" y="334"/>
                  </a:lnTo>
                  <a:lnTo>
                    <a:pt x="254" y="338"/>
                  </a:lnTo>
                  <a:lnTo>
                    <a:pt x="252" y="340"/>
                  </a:lnTo>
                  <a:lnTo>
                    <a:pt x="249" y="344"/>
                  </a:lnTo>
                  <a:lnTo>
                    <a:pt x="247" y="347"/>
                  </a:lnTo>
                  <a:lnTo>
                    <a:pt x="246" y="350"/>
                  </a:lnTo>
                  <a:lnTo>
                    <a:pt x="243" y="354"/>
                  </a:lnTo>
                  <a:lnTo>
                    <a:pt x="242" y="358"/>
                  </a:lnTo>
                  <a:lnTo>
                    <a:pt x="242" y="364"/>
                  </a:lnTo>
                  <a:lnTo>
                    <a:pt x="242" y="366"/>
                  </a:lnTo>
                  <a:lnTo>
                    <a:pt x="242" y="370"/>
                  </a:lnTo>
                  <a:lnTo>
                    <a:pt x="242" y="373"/>
                  </a:lnTo>
                  <a:lnTo>
                    <a:pt x="243" y="378"/>
                  </a:lnTo>
                  <a:lnTo>
                    <a:pt x="243" y="381"/>
                  </a:lnTo>
                  <a:lnTo>
                    <a:pt x="246" y="386"/>
                  </a:lnTo>
                  <a:lnTo>
                    <a:pt x="246" y="388"/>
                  </a:lnTo>
                  <a:lnTo>
                    <a:pt x="247" y="392"/>
                  </a:lnTo>
                  <a:lnTo>
                    <a:pt x="248" y="395"/>
                  </a:lnTo>
                  <a:lnTo>
                    <a:pt x="251" y="399"/>
                  </a:lnTo>
                  <a:lnTo>
                    <a:pt x="252" y="401"/>
                  </a:lnTo>
                  <a:lnTo>
                    <a:pt x="252" y="405"/>
                  </a:lnTo>
                  <a:lnTo>
                    <a:pt x="254" y="408"/>
                  </a:lnTo>
                  <a:lnTo>
                    <a:pt x="256" y="412"/>
                  </a:lnTo>
                  <a:lnTo>
                    <a:pt x="258" y="415"/>
                  </a:lnTo>
                  <a:lnTo>
                    <a:pt x="259" y="418"/>
                  </a:lnTo>
                  <a:lnTo>
                    <a:pt x="261" y="422"/>
                  </a:lnTo>
                  <a:lnTo>
                    <a:pt x="263" y="426"/>
                  </a:lnTo>
                  <a:lnTo>
                    <a:pt x="264" y="428"/>
                  </a:lnTo>
                  <a:lnTo>
                    <a:pt x="266" y="432"/>
                  </a:lnTo>
                  <a:lnTo>
                    <a:pt x="268" y="434"/>
                  </a:lnTo>
                  <a:lnTo>
                    <a:pt x="270" y="438"/>
                  </a:lnTo>
                  <a:lnTo>
                    <a:pt x="271" y="440"/>
                  </a:lnTo>
                  <a:lnTo>
                    <a:pt x="272" y="442"/>
                  </a:lnTo>
                  <a:lnTo>
                    <a:pt x="275" y="445"/>
                  </a:lnTo>
                  <a:lnTo>
                    <a:pt x="276" y="448"/>
                  </a:lnTo>
                  <a:lnTo>
                    <a:pt x="278" y="452"/>
                  </a:lnTo>
                  <a:lnTo>
                    <a:pt x="281" y="455"/>
                  </a:lnTo>
                  <a:lnTo>
                    <a:pt x="282" y="456"/>
                  </a:lnTo>
                  <a:lnTo>
                    <a:pt x="282" y="458"/>
                  </a:lnTo>
                  <a:lnTo>
                    <a:pt x="282" y="459"/>
                  </a:lnTo>
                  <a:lnTo>
                    <a:pt x="282" y="462"/>
                  </a:lnTo>
                  <a:lnTo>
                    <a:pt x="281" y="465"/>
                  </a:lnTo>
                  <a:lnTo>
                    <a:pt x="281" y="468"/>
                  </a:lnTo>
                  <a:lnTo>
                    <a:pt x="281" y="472"/>
                  </a:lnTo>
                  <a:lnTo>
                    <a:pt x="281" y="476"/>
                  </a:lnTo>
                  <a:lnTo>
                    <a:pt x="280" y="481"/>
                  </a:lnTo>
                  <a:lnTo>
                    <a:pt x="280" y="486"/>
                  </a:lnTo>
                  <a:lnTo>
                    <a:pt x="280" y="490"/>
                  </a:lnTo>
                  <a:lnTo>
                    <a:pt x="280" y="496"/>
                  </a:lnTo>
                  <a:lnTo>
                    <a:pt x="278" y="500"/>
                  </a:lnTo>
                  <a:lnTo>
                    <a:pt x="278" y="502"/>
                  </a:lnTo>
                  <a:lnTo>
                    <a:pt x="278" y="506"/>
                  </a:lnTo>
                  <a:lnTo>
                    <a:pt x="278" y="508"/>
                  </a:lnTo>
                  <a:lnTo>
                    <a:pt x="278" y="511"/>
                  </a:lnTo>
                  <a:lnTo>
                    <a:pt x="278" y="515"/>
                  </a:lnTo>
                  <a:lnTo>
                    <a:pt x="278" y="518"/>
                  </a:lnTo>
                  <a:lnTo>
                    <a:pt x="278" y="521"/>
                  </a:lnTo>
                  <a:lnTo>
                    <a:pt x="278" y="523"/>
                  </a:lnTo>
                  <a:lnTo>
                    <a:pt x="278" y="527"/>
                  </a:lnTo>
                  <a:lnTo>
                    <a:pt x="277" y="530"/>
                  </a:lnTo>
                  <a:lnTo>
                    <a:pt x="277" y="534"/>
                  </a:lnTo>
                  <a:lnTo>
                    <a:pt x="277" y="536"/>
                  </a:lnTo>
                  <a:lnTo>
                    <a:pt x="277" y="540"/>
                  </a:lnTo>
                  <a:lnTo>
                    <a:pt x="277" y="543"/>
                  </a:lnTo>
                  <a:lnTo>
                    <a:pt x="277" y="545"/>
                  </a:lnTo>
                  <a:lnTo>
                    <a:pt x="276" y="549"/>
                  </a:lnTo>
                  <a:lnTo>
                    <a:pt x="276" y="551"/>
                  </a:lnTo>
                  <a:lnTo>
                    <a:pt x="276" y="555"/>
                  </a:lnTo>
                  <a:lnTo>
                    <a:pt x="276" y="558"/>
                  </a:lnTo>
                  <a:lnTo>
                    <a:pt x="276" y="562"/>
                  </a:lnTo>
                  <a:lnTo>
                    <a:pt x="276" y="564"/>
                  </a:lnTo>
                  <a:lnTo>
                    <a:pt x="276" y="568"/>
                  </a:lnTo>
                  <a:lnTo>
                    <a:pt x="276" y="571"/>
                  </a:lnTo>
                  <a:lnTo>
                    <a:pt x="276" y="576"/>
                  </a:lnTo>
                  <a:lnTo>
                    <a:pt x="276" y="582"/>
                  </a:lnTo>
                  <a:lnTo>
                    <a:pt x="276" y="586"/>
                  </a:lnTo>
                  <a:lnTo>
                    <a:pt x="276" y="592"/>
                  </a:lnTo>
                  <a:lnTo>
                    <a:pt x="276" y="596"/>
                  </a:lnTo>
                  <a:lnTo>
                    <a:pt x="276" y="602"/>
                  </a:lnTo>
                  <a:lnTo>
                    <a:pt x="276" y="605"/>
                  </a:lnTo>
                  <a:lnTo>
                    <a:pt x="277" y="609"/>
                  </a:lnTo>
                  <a:lnTo>
                    <a:pt x="277" y="611"/>
                  </a:lnTo>
                  <a:lnTo>
                    <a:pt x="277" y="615"/>
                  </a:lnTo>
                  <a:lnTo>
                    <a:pt x="278" y="618"/>
                  </a:lnTo>
                  <a:lnTo>
                    <a:pt x="280" y="622"/>
                  </a:lnTo>
                  <a:lnTo>
                    <a:pt x="280" y="624"/>
                  </a:lnTo>
                  <a:lnTo>
                    <a:pt x="281" y="629"/>
                  </a:lnTo>
                  <a:lnTo>
                    <a:pt x="282" y="632"/>
                  </a:lnTo>
                  <a:lnTo>
                    <a:pt x="283" y="636"/>
                  </a:lnTo>
                  <a:lnTo>
                    <a:pt x="285" y="639"/>
                  </a:lnTo>
                  <a:lnTo>
                    <a:pt x="286" y="643"/>
                  </a:lnTo>
                  <a:lnTo>
                    <a:pt x="287" y="646"/>
                  </a:lnTo>
                  <a:lnTo>
                    <a:pt x="288" y="651"/>
                  </a:lnTo>
                  <a:lnTo>
                    <a:pt x="291" y="653"/>
                  </a:lnTo>
                  <a:lnTo>
                    <a:pt x="292" y="658"/>
                  </a:lnTo>
                  <a:lnTo>
                    <a:pt x="293" y="661"/>
                  </a:lnTo>
                  <a:lnTo>
                    <a:pt x="296" y="665"/>
                  </a:lnTo>
                  <a:lnTo>
                    <a:pt x="297" y="668"/>
                  </a:lnTo>
                  <a:lnTo>
                    <a:pt x="298" y="671"/>
                  </a:lnTo>
                  <a:lnTo>
                    <a:pt x="300" y="674"/>
                  </a:lnTo>
                  <a:lnTo>
                    <a:pt x="301" y="678"/>
                  </a:lnTo>
                  <a:lnTo>
                    <a:pt x="304" y="683"/>
                  </a:lnTo>
                  <a:lnTo>
                    <a:pt x="306" y="688"/>
                  </a:lnTo>
                  <a:lnTo>
                    <a:pt x="309" y="692"/>
                  </a:lnTo>
                  <a:lnTo>
                    <a:pt x="310" y="695"/>
                  </a:lnTo>
                  <a:lnTo>
                    <a:pt x="311" y="697"/>
                  </a:lnTo>
                  <a:lnTo>
                    <a:pt x="311" y="698"/>
                  </a:lnTo>
                  <a:lnTo>
                    <a:pt x="311" y="698"/>
                  </a:lnTo>
                  <a:lnTo>
                    <a:pt x="310" y="701"/>
                  </a:lnTo>
                  <a:lnTo>
                    <a:pt x="309" y="702"/>
                  </a:lnTo>
                  <a:lnTo>
                    <a:pt x="309" y="705"/>
                  </a:lnTo>
                  <a:lnTo>
                    <a:pt x="307" y="708"/>
                  </a:lnTo>
                  <a:lnTo>
                    <a:pt x="307" y="711"/>
                  </a:lnTo>
                  <a:lnTo>
                    <a:pt x="306" y="714"/>
                  </a:lnTo>
                  <a:lnTo>
                    <a:pt x="305" y="718"/>
                  </a:lnTo>
                  <a:lnTo>
                    <a:pt x="304" y="721"/>
                  </a:lnTo>
                  <a:lnTo>
                    <a:pt x="302" y="726"/>
                  </a:lnTo>
                  <a:lnTo>
                    <a:pt x="301" y="729"/>
                  </a:lnTo>
                  <a:lnTo>
                    <a:pt x="300" y="733"/>
                  </a:lnTo>
                  <a:lnTo>
                    <a:pt x="298" y="738"/>
                  </a:lnTo>
                  <a:lnTo>
                    <a:pt x="297" y="742"/>
                  </a:lnTo>
                  <a:lnTo>
                    <a:pt x="296" y="747"/>
                  </a:lnTo>
                  <a:lnTo>
                    <a:pt x="293" y="752"/>
                  </a:lnTo>
                  <a:lnTo>
                    <a:pt x="292" y="755"/>
                  </a:lnTo>
                  <a:lnTo>
                    <a:pt x="291" y="760"/>
                  </a:lnTo>
                  <a:lnTo>
                    <a:pt x="290" y="765"/>
                  </a:lnTo>
                  <a:lnTo>
                    <a:pt x="287" y="769"/>
                  </a:lnTo>
                  <a:lnTo>
                    <a:pt x="287" y="773"/>
                  </a:lnTo>
                  <a:lnTo>
                    <a:pt x="286" y="777"/>
                  </a:lnTo>
                  <a:lnTo>
                    <a:pt x="283" y="781"/>
                  </a:lnTo>
                  <a:lnTo>
                    <a:pt x="282" y="785"/>
                  </a:lnTo>
                  <a:lnTo>
                    <a:pt x="282" y="788"/>
                  </a:lnTo>
                  <a:lnTo>
                    <a:pt x="281" y="792"/>
                  </a:lnTo>
                  <a:lnTo>
                    <a:pt x="278" y="797"/>
                  </a:lnTo>
                  <a:lnTo>
                    <a:pt x="277" y="801"/>
                  </a:lnTo>
                  <a:lnTo>
                    <a:pt x="276" y="802"/>
                  </a:lnTo>
                  <a:lnTo>
                    <a:pt x="275" y="804"/>
                  </a:lnTo>
                  <a:lnTo>
                    <a:pt x="272" y="808"/>
                  </a:lnTo>
                  <a:lnTo>
                    <a:pt x="271" y="811"/>
                  </a:lnTo>
                  <a:lnTo>
                    <a:pt x="268" y="815"/>
                  </a:lnTo>
                  <a:lnTo>
                    <a:pt x="264" y="820"/>
                  </a:lnTo>
                  <a:lnTo>
                    <a:pt x="262" y="824"/>
                  </a:lnTo>
                  <a:lnTo>
                    <a:pt x="259" y="829"/>
                  </a:lnTo>
                  <a:lnTo>
                    <a:pt x="257" y="831"/>
                  </a:lnTo>
                  <a:lnTo>
                    <a:pt x="256" y="834"/>
                  </a:lnTo>
                  <a:lnTo>
                    <a:pt x="253" y="837"/>
                  </a:lnTo>
                  <a:lnTo>
                    <a:pt x="252" y="841"/>
                  </a:lnTo>
                  <a:lnTo>
                    <a:pt x="249" y="843"/>
                  </a:lnTo>
                  <a:lnTo>
                    <a:pt x="248" y="847"/>
                  </a:lnTo>
                  <a:lnTo>
                    <a:pt x="246" y="849"/>
                  </a:lnTo>
                  <a:lnTo>
                    <a:pt x="244" y="854"/>
                  </a:lnTo>
                  <a:lnTo>
                    <a:pt x="242" y="856"/>
                  </a:lnTo>
                  <a:lnTo>
                    <a:pt x="239" y="860"/>
                  </a:lnTo>
                  <a:lnTo>
                    <a:pt x="238" y="863"/>
                  </a:lnTo>
                  <a:lnTo>
                    <a:pt x="235" y="867"/>
                  </a:lnTo>
                  <a:lnTo>
                    <a:pt x="234" y="870"/>
                  </a:lnTo>
                  <a:lnTo>
                    <a:pt x="232" y="874"/>
                  </a:lnTo>
                  <a:lnTo>
                    <a:pt x="229" y="877"/>
                  </a:lnTo>
                  <a:lnTo>
                    <a:pt x="228" y="882"/>
                  </a:lnTo>
                  <a:lnTo>
                    <a:pt x="224" y="884"/>
                  </a:lnTo>
                  <a:lnTo>
                    <a:pt x="222" y="889"/>
                  </a:lnTo>
                  <a:lnTo>
                    <a:pt x="220" y="892"/>
                  </a:lnTo>
                  <a:lnTo>
                    <a:pt x="218" y="896"/>
                  </a:lnTo>
                  <a:lnTo>
                    <a:pt x="215" y="899"/>
                  </a:lnTo>
                  <a:lnTo>
                    <a:pt x="213" y="903"/>
                  </a:lnTo>
                  <a:lnTo>
                    <a:pt x="210" y="906"/>
                  </a:lnTo>
                  <a:lnTo>
                    <a:pt x="209" y="911"/>
                  </a:lnTo>
                  <a:lnTo>
                    <a:pt x="206" y="915"/>
                  </a:lnTo>
                  <a:lnTo>
                    <a:pt x="204" y="918"/>
                  </a:lnTo>
                  <a:lnTo>
                    <a:pt x="201" y="922"/>
                  </a:lnTo>
                  <a:lnTo>
                    <a:pt x="200" y="926"/>
                  </a:lnTo>
                  <a:lnTo>
                    <a:pt x="198" y="930"/>
                  </a:lnTo>
                  <a:lnTo>
                    <a:pt x="195" y="933"/>
                  </a:lnTo>
                  <a:lnTo>
                    <a:pt x="193" y="937"/>
                  </a:lnTo>
                  <a:lnTo>
                    <a:pt x="191" y="942"/>
                  </a:lnTo>
                  <a:lnTo>
                    <a:pt x="189" y="944"/>
                  </a:lnTo>
                  <a:lnTo>
                    <a:pt x="186" y="949"/>
                  </a:lnTo>
                  <a:lnTo>
                    <a:pt x="185" y="951"/>
                  </a:lnTo>
                  <a:lnTo>
                    <a:pt x="183" y="956"/>
                  </a:lnTo>
                  <a:lnTo>
                    <a:pt x="180" y="958"/>
                  </a:lnTo>
                  <a:lnTo>
                    <a:pt x="179" y="963"/>
                  </a:lnTo>
                  <a:lnTo>
                    <a:pt x="177" y="966"/>
                  </a:lnTo>
                  <a:lnTo>
                    <a:pt x="175" y="970"/>
                  </a:lnTo>
                  <a:lnTo>
                    <a:pt x="174" y="973"/>
                  </a:lnTo>
                  <a:lnTo>
                    <a:pt x="172" y="976"/>
                  </a:lnTo>
                  <a:lnTo>
                    <a:pt x="170" y="979"/>
                  </a:lnTo>
                  <a:lnTo>
                    <a:pt x="169" y="983"/>
                  </a:lnTo>
                  <a:lnTo>
                    <a:pt x="167" y="985"/>
                  </a:lnTo>
                  <a:lnTo>
                    <a:pt x="166" y="988"/>
                  </a:lnTo>
                  <a:lnTo>
                    <a:pt x="165" y="991"/>
                  </a:lnTo>
                  <a:lnTo>
                    <a:pt x="164" y="994"/>
                  </a:lnTo>
                  <a:lnTo>
                    <a:pt x="161" y="999"/>
                  </a:lnTo>
                  <a:lnTo>
                    <a:pt x="159" y="1005"/>
                  </a:lnTo>
                  <a:lnTo>
                    <a:pt x="156" y="1011"/>
                  </a:lnTo>
                  <a:lnTo>
                    <a:pt x="156" y="1017"/>
                  </a:lnTo>
                  <a:lnTo>
                    <a:pt x="155" y="1021"/>
                  </a:lnTo>
                  <a:lnTo>
                    <a:pt x="154" y="1027"/>
                  </a:lnTo>
                  <a:lnTo>
                    <a:pt x="154" y="1033"/>
                  </a:lnTo>
                  <a:lnTo>
                    <a:pt x="154" y="1039"/>
                  </a:lnTo>
                  <a:lnTo>
                    <a:pt x="154" y="1044"/>
                  </a:lnTo>
                  <a:lnTo>
                    <a:pt x="154" y="1049"/>
                  </a:lnTo>
                  <a:lnTo>
                    <a:pt x="155" y="1055"/>
                  </a:lnTo>
                  <a:lnTo>
                    <a:pt x="155" y="1061"/>
                  </a:lnTo>
                  <a:lnTo>
                    <a:pt x="156" y="1066"/>
                  </a:lnTo>
                  <a:lnTo>
                    <a:pt x="156" y="1072"/>
                  </a:lnTo>
                  <a:lnTo>
                    <a:pt x="157" y="1078"/>
                  </a:lnTo>
                  <a:lnTo>
                    <a:pt x="160" y="1083"/>
                  </a:lnTo>
                  <a:lnTo>
                    <a:pt x="161" y="1088"/>
                  </a:lnTo>
                  <a:lnTo>
                    <a:pt x="161" y="1093"/>
                  </a:lnTo>
                  <a:lnTo>
                    <a:pt x="164" y="1097"/>
                  </a:lnTo>
                  <a:lnTo>
                    <a:pt x="165" y="1103"/>
                  </a:lnTo>
                  <a:lnTo>
                    <a:pt x="167" y="1108"/>
                  </a:lnTo>
                  <a:lnTo>
                    <a:pt x="169" y="1113"/>
                  </a:lnTo>
                  <a:lnTo>
                    <a:pt x="170" y="1117"/>
                  </a:lnTo>
                  <a:lnTo>
                    <a:pt x="172" y="1122"/>
                  </a:lnTo>
                  <a:lnTo>
                    <a:pt x="174" y="1126"/>
                  </a:lnTo>
                  <a:lnTo>
                    <a:pt x="176" y="1129"/>
                  </a:lnTo>
                  <a:lnTo>
                    <a:pt x="177" y="1133"/>
                  </a:lnTo>
                  <a:lnTo>
                    <a:pt x="180" y="1137"/>
                  </a:lnTo>
                  <a:lnTo>
                    <a:pt x="180" y="1140"/>
                  </a:lnTo>
                  <a:lnTo>
                    <a:pt x="183" y="1143"/>
                  </a:lnTo>
                  <a:lnTo>
                    <a:pt x="184" y="1147"/>
                  </a:lnTo>
                  <a:lnTo>
                    <a:pt x="185" y="1149"/>
                  </a:lnTo>
                  <a:lnTo>
                    <a:pt x="188" y="1154"/>
                  </a:lnTo>
                  <a:lnTo>
                    <a:pt x="191" y="1160"/>
                  </a:lnTo>
                  <a:lnTo>
                    <a:pt x="195" y="1164"/>
                  </a:lnTo>
                  <a:lnTo>
                    <a:pt x="200" y="1170"/>
                  </a:lnTo>
                  <a:lnTo>
                    <a:pt x="205" y="1175"/>
                  </a:lnTo>
                  <a:lnTo>
                    <a:pt x="210" y="1179"/>
                  </a:lnTo>
                  <a:lnTo>
                    <a:pt x="217" y="1184"/>
                  </a:lnTo>
                  <a:lnTo>
                    <a:pt x="222" y="1189"/>
                  </a:lnTo>
                  <a:lnTo>
                    <a:pt x="228" y="1192"/>
                  </a:lnTo>
                  <a:lnTo>
                    <a:pt x="233" y="1196"/>
                  </a:lnTo>
                  <a:lnTo>
                    <a:pt x="237" y="1198"/>
                  </a:lnTo>
                  <a:lnTo>
                    <a:pt x="242" y="1202"/>
                  </a:lnTo>
                  <a:lnTo>
                    <a:pt x="244" y="1204"/>
                  </a:lnTo>
                  <a:lnTo>
                    <a:pt x="247" y="1206"/>
                  </a:lnTo>
                  <a:lnTo>
                    <a:pt x="249" y="1208"/>
                  </a:lnTo>
                  <a:lnTo>
                    <a:pt x="251" y="1208"/>
                  </a:lnTo>
                  <a:lnTo>
                    <a:pt x="249" y="1208"/>
                  </a:lnTo>
                  <a:lnTo>
                    <a:pt x="248" y="1210"/>
                  </a:lnTo>
                  <a:lnTo>
                    <a:pt x="246" y="1212"/>
                  </a:lnTo>
                  <a:lnTo>
                    <a:pt x="243" y="1216"/>
                  </a:lnTo>
                  <a:lnTo>
                    <a:pt x="239" y="1218"/>
                  </a:lnTo>
                  <a:lnTo>
                    <a:pt x="235" y="1222"/>
                  </a:lnTo>
                  <a:lnTo>
                    <a:pt x="230" y="1225"/>
                  </a:lnTo>
                  <a:lnTo>
                    <a:pt x="225" y="1230"/>
                  </a:lnTo>
                  <a:lnTo>
                    <a:pt x="222" y="1230"/>
                  </a:lnTo>
                  <a:lnTo>
                    <a:pt x="219" y="1232"/>
                  </a:lnTo>
                  <a:lnTo>
                    <a:pt x="215" y="1233"/>
                  </a:lnTo>
                  <a:lnTo>
                    <a:pt x="210" y="1236"/>
                  </a:lnTo>
                  <a:lnTo>
                    <a:pt x="208" y="1237"/>
                  </a:lnTo>
                  <a:lnTo>
                    <a:pt x="205" y="1238"/>
                  </a:lnTo>
                  <a:lnTo>
                    <a:pt x="203" y="1239"/>
                  </a:lnTo>
                  <a:lnTo>
                    <a:pt x="199" y="1242"/>
                  </a:lnTo>
                  <a:lnTo>
                    <a:pt x="196" y="1243"/>
                  </a:lnTo>
                  <a:lnTo>
                    <a:pt x="193" y="1244"/>
                  </a:lnTo>
                  <a:lnTo>
                    <a:pt x="189" y="1246"/>
                  </a:lnTo>
                  <a:lnTo>
                    <a:pt x="186" y="1249"/>
                  </a:lnTo>
                  <a:lnTo>
                    <a:pt x="181" y="1250"/>
                  </a:lnTo>
                  <a:lnTo>
                    <a:pt x="179" y="1251"/>
                  </a:lnTo>
                  <a:lnTo>
                    <a:pt x="174" y="1253"/>
                  </a:lnTo>
                  <a:lnTo>
                    <a:pt x="170" y="1254"/>
                  </a:lnTo>
                  <a:lnTo>
                    <a:pt x="166" y="1257"/>
                  </a:lnTo>
                  <a:lnTo>
                    <a:pt x="161" y="1259"/>
                  </a:lnTo>
                  <a:lnTo>
                    <a:pt x="157" y="1260"/>
                  </a:lnTo>
                  <a:lnTo>
                    <a:pt x="154" y="1263"/>
                  </a:lnTo>
                  <a:lnTo>
                    <a:pt x="149" y="1265"/>
                  </a:lnTo>
                  <a:lnTo>
                    <a:pt x="145" y="1266"/>
                  </a:lnTo>
                  <a:lnTo>
                    <a:pt x="140" y="1269"/>
                  </a:lnTo>
                  <a:lnTo>
                    <a:pt x="136" y="1271"/>
                  </a:lnTo>
                  <a:lnTo>
                    <a:pt x="131" y="1273"/>
                  </a:lnTo>
                  <a:lnTo>
                    <a:pt x="127" y="1276"/>
                  </a:lnTo>
                  <a:lnTo>
                    <a:pt x="122" y="1277"/>
                  </a:lnTo>
                  <a:lnTo>
                    <a:pt x="118" y="1280"/>
                  </a:lnTo>
                  <a:lnTo>
                    <a:pt x="113" y="1281"/>
                  </a:lnTo>
                  <a:lnTo>
                    <a:pt x="108" y="1284"/>
                  </a:lnTo>
                  <a:lnTo>
                    <a:pt x="103" y="1286"/>
                  </a:lnTo>
                  <a:lnTo>
                    <a:pt x="99" y="1288"/>
                  </a:lnTo>
                  <a:lnTo>
                    <a:pt x="96" y="1290"/>
                  </a:lnTo>
                  <a:lnTo>
                    <a:pt x="91" y="1292"/>
                  </a:lnTo>
                  <a:lnTo>
                    <a:pt x="87" y="1293"/>
                  </a:lnTo>
                  <a:lnTo>
                    <a:pt x="83" y="1295"/>
                  </a:lnTo>
                  <a:lnTo>
                    <a:pt x="78" y="1298"/>
                  </a:lnTo>
                  <a:lnTo>
                    <a:pt x="74" y="1299"/>
                  </a:lnTo>
                  <a:lnTo>
                    <a:pt x="70" y="1301"/>
                  </a:lnTo>
                  <a:lnTo>
                    <a:pt x="67" y="1304"/>
                  </a:lnTo>
                  <a:lnTo>
                    <a:pt x="63" y="1305"/>
                  </a:lnTo>
                  <a:lnTo>
                    <a:pt x="59" y="1306"/>
                  </a:lnTo>
                  <a:lnTo>
                    <a:pt x="55" y="1308"/>
                  </a:lnTo>
                  <a:lnTo>
                    <a:pt x="53" y="1311"/>
                  </a:lnTo>
                  <a:lnTo>
                    <a:pt x="49" y="1311"/>
                  </a:lnTo>
                  <a:lnTo>
                    <a:pt x="46" y="1313"/>
                  </a:lnTo>
                  <a:lnTo>
                    <a:pt x="43" y="1314"/>
                  </a:lnTo>
                  <a:lnTo>
                    <a:pt x="41" y="1315"/>
                  </a:lnTo>
                  <a:lnTo>
                    <a:pt x="36" y="1318"/>
                  </a:lnTo>
                  <a:lnTo>
                    <a:pt x="31" y="1320"/>
                  </a:lnTo>
                  <a:lnTo>
                    <a:pt x="29" y="1321"/>
                  </a:lnTo>
                  <a:lnTo>
                    <a:pt x="26" y="1322"/>
                  </a:lnTo>
                  <a:lnTo>
                    <a:pt x="25" y="1324"/>
                  </a:lnTo>
                  <a:lnTo>
                    <a:pt x="25" y="1324"/>
                  </a:lnTo>
                  <a:lnTo>
                    <a:pt x="24" y="1324"/>
                  </a:lnTo>
                  <a:lnTo>
                    <a:pt x="21" y="1324"/>
                  </a:lnTo>
                  <a:lnTo>
                    <a:pt x="19" y="1325"/>
                  </a:lnTo>
                  <a:lnTo>
                    <a:pt x="15" y="1327"/>
                  </a:lnTo>
                  <a:lnTo>
                    <a:pt x="12" y="1329"/>
                  </a:lnTo>
                  <a:lnTo>
                    <a:pt x="9" y="1334"/>
                  </a:lnTo>
                  <a:lnTo>
                    <a:pt x="6" y="1338"/>
                  </a:lnTo>
                  <a:lnTo>
                    <a:pt x="6" y="1341"/>
                  </a:lnTo>
                  <a:lnTo>
                    <a:pt x="5" y="1345"/>
                  </a:lnTo>
                  <a:lnTo>
                    <a:pt x="5" y="1351"/>
                  </a:lnTo>
                  <a:lnTo>
                    <a:pt x="4" y="1353"/>
                  </a:lnTo>
                  <a:lnTo>
                    <a:pt x="4" y="1355"/>
                  </a:lnTo>
                  <a:lnTo>
                    <a:pt x="2" y="1358"/>
                  </a:lnTo>
                  <a:lnTo>
                    <a:pt x="2" y="1361"/>
                  </a:lnTo>
                  <a:lnTo>
                    <a:pt x="1" y="1363"/>
                  </a:lnTo>
                  <a:lnTo>
                    <a:pt x="1" y="1367"/>
                  </a:lnTo>
                  <a:lnTo>
                    <a:pt x="1" y="1371"/>
                  </a:lnTo>
                  <a:lnTo>
                    <a:pt x="1" y="1374"/>
                  </a:lnTo>
                  <a:lnTo>
                    <a:pt x="0" y="1378"/>
                  </a:lnTo>
                  <a:lnTo>
                    <a:pt x="0" y="1380"/>
                  </a:lnTo>
                  <a:lnTo>
                    <a:pt x="0" y="1383"/>
                  </a:lnTo>
                  <a:lnTo>
                    <a:pt x="0" y="1387"/>
                  </a:lnTo>
                  <a:lnTo>
                    <a:pt x="0" y="1390"/>
                  </a:lnTo>
                  <a:lnTo>
                    <a:pt x="0" y="1395"/>
                  </a:lnTo>
                  <a:lnTo>
                    <a:pt x="0" y="1397"/>
                  </a:lnTo>
                  <a:lnTo>
                    <a:pt x="0" y="1402"/>
                  </a:lnTo>
                  <a:lnTo>
                    <a:pt x="0" y="1406"/>
                  </a:lnTo>
                  <a:lnTo>
                    <a:pt x="0" y="1408"/>
                  </a:lnTo>
                  <a:lnTo>
                    <a:pt x="0" y="1412"/>
                  </a:lnTo>
                  <a:lnTo>
                    <a:pt x="0" y="1415"/>
                  </a:lnTo>
                  <a:lnTo>
                    <a:pt x="0" y="1419"/>
                  </a:lnTo>
                  <a:lnTo>
                    <a:pt x="1" y="1422"/>
                  </a:lnTo>
                  <a:lnTo>
                    <a:pt x="1" y="1424"/>
                  </a:lnTo>
                  <a:lnTo>
                    <a:pt x="2" y="1429"/>
                  </a:lnTo>
                  <a:lnTo>
                    <a:pt x="4" y="1431"/>
                  </a:lnTo>
                  <a:lnTo>
                    <a:pt x="5" y="1434"/>
                  </a:lnTo>
                  <a:lnTo>
                    <a:pt x="5" y="1437"/>
                  </a:lnTo>
                  <a:lnTo>
                    <a:pt x="6" y="1440"/>
                  </a:lnTo>
                  <a:lnTo>
                    <a:pt x="10" y="1446"/>
                  </a:lnTo>
                  <a:lnTo>
                    <a:pt x="14" y="1450"/>
                  </a:lnTo>
                  <a:lnTo>
                    <a:pt x="16" y="1451"/>
                  </a:lnTo>
                  <a:lnTo>
                    <a:pt x="19" y="1455"/>
                  </a:lnTo>
                  <a:lnTo>
                    <a:pt x="24" y="1457"/>
                  </a:lnTo>
                  <a:lnTo>
                    <a:pt x="29" y="1461"/>
                  </a:lnTo>
                  <a:lnTo>
                    <a:pt x="31" y="1462"/>
                  </a:lnTo>
                  <a:lnTo>
                    <a:pt x="34" y="1463"/>
                  </a:lnTo>
                  <a:lnTo>
                    <a:pt x="38" y="1465"/>
                  </a:lnTo>
                  <a:lnTo>
                    <a:pt x="41" y="1467"/>
                  </a:lnTo>
                  <a:lnTo>
                    <a:pt x="44" y="1468"/>
                  </a:lnTo>
                  <a:lnTo>
                    <a:pt x="48" y="1470"/>
                  </a:lnTo>
                  <a:lnTo>
                    <a:pt x="51" y="1472"/>
                  </a:lnTo>
                  <a:lnTo>
                    <a:pt x="56" y="1475"/>
                  </a:lnTo>
                  <a:lnTo>
                    <a:pt x="60" y="1477"/>
                  </a:lnTo>
                  <a:lnTo>
                    <a:pt x="64" y="1478"/>
                  </a:lnTo>
                  <a:lnTo>
                    <a:pt x="68" y="1481"/>
                  </a:lnTo>
                  <a:lnTo>
                    <a:pt x="73" y="1483"/>
                  </a:lnTo>
                  <a:lnTo>
                    <a:pt x="78" y="1484"/>
                  </a:lnTo>
                  <a:lnTo>
                    <a:pt x="82" y="1487"/>
                  </a:lnTo>
                  <a:lnTo>
                    <a:pt x="87" y="1489"/>
                  </a:lnTo>
                  <a:lnTo>
                    <a:pt x="92" y="1491"/>
                  </a:lnTo>
                  <a:lnTo>
                    <a:pt x="97" y="1494"/>
                  </a:lnTo>
                  <a:lnTo>
                    <a:pt x="102" y="1496"/>
                  </a:lnTo>
                  <a:lnTo>
                    <a:pt x="107" y="1498"/>
                  </a:lnTo>
                  <a:lnTo>
                    <a:pt x="112" y="1501"/>
                  </a:lnTo>
                  <a:lnTo>
                    <a:pt x="117" y="1502"/>
                  </a:lnTo>
                  <a:lnTo>
                    <a:pt x="122" y="1505"/>
                  </a:lnTo>
                  <a:lnTo>
                    <a:pt x="127" y="1508"/>
                  </a:lnTo>
                  <a:lnTo>
                    <a:pt x="132" y="1510"/>
                  </a:lnTo>
                  <a:lnTo>
                    <a:pt x="137" y="1511"/>
                  </a:lnTo>
                  <a:lnTo>
                    <a:pt x="142" y="1513"/>
                  </a:lnTo>
                  <a:lnTo>
                    <a:pt x="147" y="1515"/>
                  </a:lnTo>
                  <a:lnTo>
                    <a:pt x="152" y="1517"/>
                  </a:lnTo>
                  <a:lnTo>
                    <a:pt x="157" y="1519"/>
                  </a:lnTo>
                  <a:lnTo>
                    <a:pt x="162" y="1521"/>
                  </a:lnTo>
                  <a:lnTo>
                    <a:pt x="167" y="1523"/>
                  </a:lnTo>
                  <a:lnTo>
                    <a:pt x="174" y="1525"/>
                  </a:lnTo>
                  <a:lnTo>
                    <a:pt x="177" y="1526"/>
                  </a:lnTo>
                  <a:lnTo>
                    <a:pt x="183" y="1529"/>
                  </a:lnTo>
                  <a:lnTo>
                    <a:pt x="186" y="1530"/>
                  </a:lnTo>
                  <a:lnTo>
                    <a:pt x="191" y="1531"/>
                  </a:lnTo>
                  <a:lnTo>
                    <a:pt x="196" y="1533"/>
                  </a:lnTo>
                  <a:lnTo>
                    <a:pt x="201" y="1535"/>
                  </a:lnTo>
                  <a:lnTo>
                    <a:pt x="205" y="1536"/>
                  </a:lnTo>
                  <a:lnTo>
                    <a:pt x="210" y="1538"/>
                  </a:lnTo>
                  <a:lnTo>
                    <a:pt x="215" y="1539"/>
                  </a:lnTo>
                  <a:lnTo>
                    <a:pt x="219" y="1540"/>
                  </a:lnTo>
                  <a:lnTo>
                    <a:pt x="223" y="1542"/>
                  </a:lnTo>
                  <a:lnTo>
                    <a:pt x="227" y="1543"/>
                  </a:lnTo>
                  <a:lnTo>
                    <a:pt x="230" y="1543"/>
                  </a:lnTo>
                  <a:lnTo>
                    <a:pt x="234" y="1544"/>
                  </a:lnTo>
                  <a:lnTo>
                    <a:pt x="237" y="1545"/>
                  </a:lnTo>
                  <a:lnTo>
                    <a:pt x="241" y="1546"/>
                  </a:lnTo>
                  <a:lnTo>
                    <a:pt x="246" y="1546"/>
                  </a:lnTo>
                  <a:lnTo>
                    <a:pt x="252" y="1546"/>
                  </a:lnTo>
                  <a:lnTo>
                    <a:pt x="256" y="1546"/>
                  </a:lnTo>
                  <a:lnTo>
                    <a:pt x="259" y="1546"/>
                  </a:lnTo>
                  <a:lnTo>
                    <a:pt x="262" y="1545"/>
                  </a:lnTo>
                  <a:lnTo>
                    <a:pt x="266" y="1544"/>
                  </a:lnTo>
                  <a:lnTo>
                    <a:pt x="270" y="1542"/>
                  </a:lnTo>
                  <a:lnTo>
                    <a:pt x="273" y="1539"/>
                  </a:lnTo>
                  <a:lnTo>
                    <a:pt x="277" y="1537"/>
                  </a:lnTo>
                  <a:lnTo>
                    <a:pt x="282" y="1535"/>
                  </a:lnTo>
                  <a:lnTo>
                    <a:pt x="287" y="1531"/>
                  </a:lnTo>
                  <a:lnTo>
                    <a:pt x="292" y="1528"/>
                  </a:lnTo>
                  <a:lnTo>
                    <a:pt x="297" y="1524"/>
                  </a:lnTo>
                  <a:lnTo>
                    <a:pt x="302" y="1519"/>
                  </a:lnTo>
                  <a:lnTo>
                    <a:pt x="307" y="1516"/>
                  </a:lnTo>
                  <a:lnTo>
                    <a:pt x="312" y="1512"/>
                  </a:lnTo>
                  <a:lnTo>
                    <a:pt x="317" y="1508"/>
                  </a:lnTo>
                  <a:lnTo>
                    <a:pt x="322" y="1503"/>
                  </a:lnTo>
                  <a:lnTo>
                    <a:pt x="329" y="1499"/>
                  </a:lnTo>
                  <a:lnTo>
                    <a:pt x="334" y="1496"/>
                  </a:lnTo>
                  <a:lnTo>
                    <a:pt x="339" y="1491"/>
                  </a:lnTo>
                  <a:lnTo>
                    <a:pt x="344" y="1487"/>
                  </a:lnTo>
                  <a:lnTo>
                    <a:pt x="348" y="1482"/>
                  </a:lnTo>
                  <a:lnTo>
                    <a:pt x="353" y="1478"/>
                  </a:lnTo>
                  <a:lnTo>
                    <a:pt x="358" y="1474"/>
                  </a:lnTo>
                  <a:lnTo>
                    <a:pt x="362" y="1470"/>
                  </a:lnTo>
                  <a:lnTo>
                    <a:pt x="365" y="1468"/>
                  </a:lnTo>
                  <a:lnTo>
                    <a:pt x="370" y="1464"/>
                  </a:lnTo>
                  <a:lnTo>
                    <a:pt x="373" y="1462"/>
                  </a:lnTo>
                  <a:lnTo>
                    <a:pt x="377" y="1458"/>
                  </a:lnTo>
                  <a:lnTo>
                    <a:pt x="378" y="1456"/>
                  </a:lnTo>
                  <a:lnTo>
                    <a:pt x="382" y="1455"/>
                  </a:lnTo>
                  <a:lnTo>
                    <a:pt x="384" y="1451"/>
                  </a:lnTo>
                  <a:lnTo>
                    <a:pt x="385" y="1451"/>
                  </a:lnTo>
                  <a:lnTo>
                    <a:pt x="385" y="1453"/>
                  </a:lnTo>
                  <a:lnTo>
                    <a:pt x="385" y="1455"/>
                  </a:lnTo>
                  <a:lnTo>
                    <a:pt x="387" y="1457"/>
                  </a:lnTo>
                  <a:lnTo>
                    <a:pt x="387" y="1461"/>
                  </a:lnTo>
                  <a:lnTo>
                    <a:pt x="388" y="1464"/>
                  </a:lnTo>
                  <a:lnTo>
                    <a:pt x="389" y="1468"/>
                  </a:lnTo>
                  <a:lnTo>
                    <a:pt x="391" y="1472"/>
                  </a:lnTo>
                  <a:lnTo>
                    <a:pt x="392" y="1476"/>
                  </a:lnTo>
                  <a:lnTo>
                    <a:pt x="393" y="1481"/>
                  </a:lnTo>
                  <a:lnTo>
                    <a:pt x="394" y="1484"/>
                  </a:lnTo>
                  <a:lnTo>
                    <a:pt x="396" y="1489"/>
                  </a:lnTo>
                  <a:lnTo>
                    <a:pt x="397" y="1492"/>
                  </a:lnTo>
                  <a:lnTo>
                    <a:pt x="398" y="1496"/>
                  </a:lnTo>
                  <a:lnTo>
                    <a:pt x="399" y="1499"/>
                  </a:lnTo>
                  <a:lnTo>
                    <a:pt x="401" y="1502"/>
                  </a:lnTo>
                  <a:lnTo>
                    <a:pt x="403" y="1505"/>
                  </a:lnTo>
                  <a:lnTo>
                    <a:pt x="408" y="1510"/>
                  </a:lnTo>
                  <a:lnTo>
                    <a:pt x="412" y="1511"/>
                  </a:lnTo>
                  <a:lnTo>
                    <a:pt x="414" y="1513"/>
                  </a:lnTo>
                  <a:lnTo>
                    <a:pt x="418" y="1515"/>
                  </a:lnTo>
                  <a:lnTo>
                    <a:pt x="422" y="1517"/>
                  </a:lnTo>
                  <a:lnTo>
                    <a:pt x="425" y="1518"/>
                  </a:lnTo>
                  <a:lnTo>
                    <a:pt x="428" y="1519"/>
                  </a:lnTo>
                  <a:lnTo>
                    <a:pt x="431" y="1521"/>
                  </a:lnTo>
                  <a:lnTo>
                    <a:pt x="435" y="1523"/>
                  </a:lnTo>
                  <a:lnTo>
                    <a:pt x="438" y="1524"/>
                  </a:lnTo>
                  <a:lnTo>
                    <a:pt x="440" y="1525"/>
                  </a:lnTo>
                  <a:lnTo>
                    <a:pt x="440" y="1525"/>
                  </a:lnTo>
                  <a:lnTo>
                    <a:pt x="438" y="1529"/>
                  </a:lnTo>
                  <a:lnTo>
                    <a:pt x="437" y="1532"/>
                  </a:lnTo>
                  <a:lnTo>
                    <a:pt x="437" y="1537"/>
                  </a:lnTo>
                  <a:lnTo>
                    <a:pt x="437" y="1542"/>
                  </a:lnTo>
                  <a:lnTo>
                    <a:pt x="437" y="1546"/>
                  </a:lnTo>
                  <a:lnTo>
                    <a:pt x="440" y="1550"/>
                  </a:lnTo>
                  <a:lnTo>
                    <a:pt x="443" y="1553"/>
                  </a:lnTo>
                  <a:lnTo>
                    <a:pt x="448" y="1557"/>
                  </a:lnTo>
                  <a:lnTo>
                    <a:pt x="455" y="1559"/>
                  </a:lnTo>
                  <a:lnTo>
                    <a:pt x="457" y="1560"/>
                  </a:lnTo>
                  <a:lnTo>
                    <a:pt x="461" y="1562"/>
                  </a:lnTo>
                  <a:lnTo>
                    <a:pt x="465" y="1563"/>
                  </a:lnTo>
                  <a:lnTo>
                    <a:pt x="469" y="1564"/>
                  </a:lnTo>
                  <a:lnTo>
                    <a:pt x="471" y="1564"/>
                  </a:lnTo>
                  <a:lnTo>
                    <a:pt x="475" y="1564"/>
                  </a:lnTo>
                  <a:lnTo>
                    <a:pt x="477" y="1565"/>
                  </a:lnTo>
                  <a:lnTo>
                    <a:pt x="480" y="1566"/>
                  </a:lnTo>
                  <a:lnTo>
                    <a:pt x="484" y="1567"/>
                  </a:lnTo>
                  <a:lnTo>
                    <a:pt x="485" y="1567"/>
                  </a:lnTo>
                  <a:lnTo>
                    <a:pt x="485" y="1569"/>
                  </a:lnTo>
                  <a:lnTo>
                    <a:pt x="488" y="1572"/>
                  </a:lnTo>
                  <a:lnTo>
                    <a:pt x="489" y="1574"/>
                  </a:lnTo>
                  <a:lnTo>
                    <a:pt x="491" y="1577"/>
                  </a:lnTo>
                  <a:lnTo>
                    <a:pt x="493" y="1580"/>
                  </a:lnTo>
                  <a:lnTo>
                    <a:pt x="495" y="1584"/>
                  </a:lnTo>
                  <a:lnTo>
                    <a:pt x="496" y="1586"/>
                  </a:lnTo>
                  <a:lnTo>
                    <a:pt x="500" y="1590"/>
                  </a:lnTo>
                  <a:lnTo>
                    <a:pt x="503" y="1592"/>
                  </a:lnTo>
                  <a:lnTo>
                    <a:pt x="506" y="1596"/>
                  </a:lnTo>
                  <a:lnTo>
                    <a:pt x="510" y="1598"/>
                  </a:lnTo>
                  <a:lnTo>
                    <a:pt x="514" y="1600"/>
                  </a:lnTo>
                  <a:lnTo>
                    <a:pt x="519" y="1601"/>
                  </a:lnTo>
                  <a:lnTo>
                    <a:pt x="524" y="1603"/>
                  </a:lnTo>
                  <a:lnTo>
                    <a:pt x="527" y="1603"/>
                  </a:lnTo>
                  <a:lnTo>
                    <a:pt x="532" y="1603"/>
                  </a:lnTo>
                  <a:lnTo>
                    <a:pt x="534" y="1603"/>
                  </a:lnTo>
                  <a:lnTo>
                    <a:pt x="538" y="1601"/>
                  </a:lnTo>
                  <a:lnTo>
                    <a:pt x="542" y="1601"/>
                  </a:lnTo>
                  <a:lnTo>
                    <a:pt x="546" y="1601"/>
                  </a:lnTo>
                  <a:lnTo>
                    <a:pt x="549" y="1600"/>
                  </a:lnTo>
                  <a:lnTo>
                    <a:pt x="556" y="1599"/>
                  </a:lnTo>
                  <a:lnTo>
                    <a:pt x="561" y="1599"/>
                  </a:lnTo>
                  <a:lnTo>
                    <a:pt x="566" y="1598"/>
                  </a:lnTo>
                  <a:lnTo>
                    <a:pt x="572" y="1597"/>
                  </a:lnTo>
                  <a:lnTo>
                    <a:pt x="578" y="1597"/>
                  </a:lnTo>
                  <a:lnTo>
                    <a:pt x="585" y="1597"/>
                  </a:lnTo>
                  <a:lnTo>
                    <a:pt x="592" y="1596"/>
                  </a:lnTo>
                  <a:lnTo>
                    <a:pt x="598" y="1594"/>
                  </a:lnTo>
                  <a:lnTo>
                    <a:pt x="605" y="1593"/>
                  </a:lnTo>
                  <a:lnTo>
                    <a:pt x="612" y="1592"/>
                  </a:lnTo>
                  <a:lnTo>
                    <a:pt x="620" y="1592"/>
                  </a:lnTo>
                  <a:lnTo>
                    <a:pt x="627" y="1590"/>
                  </a:lnTo>
                  <a:lnTo>
                    <a:pt x="635" y="1590"/>
                  </a:lnTo>
                  <a:lnTo>
                    <a:pt x="644" y="1587"/>
                  </a:lnTo>
                  <a:lnTo>
                    <a:pt x="653" y="1587"/>
                  </a:lnTo>
                  <a:lnTo>
                    <a:pt x="660" y="1586"/>
                  </a:lnTo>
                  <a:lnTo>
                    <a:pt x="669" y="1585"/>
                  </a:lnTo>
                  <a:lnTo>
                    <a:pt x="678" y="1583"/>
                  </a:lnTo>
                  <a:lnTo>
                    <a:pt x="687" y="1581"/>
                  </a:lnTo>
                  <a:lnTo>
                    <a:pt x="694" y="1580"/>
                  </a:lnTo>
                  <a:lnTo>
                    <a:pt x="704" y="1579"/>
                  </a:lnTo>
                  <a:lnTo>
                    <a:pt x="712" y="1578"/>
                  </a:lnTo>
                  <a:lnTo>
                    <a:pt x="722" y="1577"/>
                  </a:lnTo>
                  <a:lnTo>
                    <a:pt x="730" y="1576"/>
                  </a:lnTo>
                  <a:lnTo>
                    <a:pt x="738" y="1574"/>
                  </a:lnTo>
                  <a:lnTo>
                    <a:pt x="747" y="1573"/>
                  </a:lnTo>
                  <a:lnTo>
                    <a:pt x="756" y="1572"/>
                  </a:lnTo>
                  <a:lnTo>
                    <a:pt x="765" y="1570"/>
                  </a:lnTo>
                  <a:lnTo>
                    <a:pt x="772" y="1569"/>
                  </a:lnTo>
                  <a:lnTo>
                    <a:pt x="781" y="1569"/>
                  </a:lnTo>
                  <a:lnTo>
                    <a:pt x="790" y="1567"/>
                  </a:lnTo>
                  <a:lnTo>
                    <a:pt x="798" y="1565"/>
                  </a:lnTo>
                  <a:lnTo>
                    <a:pt x="805" y="1564"/>
                  </a:lnTo>
                  <a:lnTo>
                    <a:pt x="813" y="1564"/>
                  </a:lnTo>
                  <a:lnTo>
                    <a:pt x="822" y="1563"/>
                  </a:lnTo>
                  <a:lnTo>
                    <a:pt x="829" y="1560"/>
                  </a:lnTo>
                  <a:lnTo>
                    <a:pt x="837" y="1560"/>
                  </a:lnTo>
                  <a:lnTo>
                    <a:pt x="844" y="1559"/>
                  </a:lnTo>
                  <a:lnTo>
                    <a:pt x="852" y="1558"/>
                  </a:lnTo>
                  <a:lnTo>
                    <a:pt x="858" y="1557"/>
                  </a:lnTo>
                  <a:lnTo>
                    <a:pt x="864" y="1557"/>
                  </a:lnTo>
                  <a:lnTo>
                    <a:pt x="871" y="1556"/>
                  </a:lnTo>
                  <a:lnTo>
                    <a:pt x="877" y="1555"/>
                  </a:lnTo>
                  <a:lnTo>
                    <a:pt x="882" y="1553"/>
                  </a:lnTo>
                  <a:lnTo>
                    <a:pt x="888" y="1553"/>
                  </a:lnTo>
                  <a:lnTo>
                    <a:pt x="893" y="1552"/>
                  </a:lnTo>
                  <a:lnTo>
                    <a:pt x="898" y="1552"/>
                  </a:lnTo>
                  <a:lnTo>
                    <a:pt x="902" y="1552"/>
                  </a:lnTo>
                  <a:lnTo>
                    <a:pt x="907" y="1551"/>
                  </a:lnTo>
                  <a:lnTo>
                    <a:pt x="910" y="1551"/>
                  </a:lnTo>
                  <a:lnTo>
                    <a:pt x="914" y="1551"/>
                  </a:lnTo>
                  <a:lnTo>
                    <a:pt x="916" y="1551"/>
                  </a:lnTo>
                  <a:lnTo>
                    <a:pt x="920" y="1551"/>
                  </a:lnTo>
                  <a:lnTo>
                    <a:pt x="921" y="1551"/>
                  </a:lnTo>
                  <a:lnTo>
                    <a:pt x="924" y="1551"/>
                  </a:lnTo>
                  <a:lnTo>
                    <a:pt x="926" y="1551"/>
                  </a:lnTo>
                  <a:lnTo>
                    <a:pt x="929" y="1551"/>
                  </a:lnTo>
                  <a:lnTo>
                    <a:pt x="932" y="1551"/>
                  </a:lnTo>
                  <a:lnTo>
                    <a:pt x="936" y="1551"/>
                  </a:lnTo>
                  <a:lnTo>
                    <a:pt x="940" y="1551"/>
                  </a:lnTo>
                  <a:lnTo>
                    <a:pt x="944" y="1552"/>
                  </a:lnTo>
                  <a:lnTo>
                    <a:pt x="949" y="1552"/>
                  </a:lnTo>
                  <a:lnTo>
                    <a:pt x="954" y="1552"/>
                  </a:lnTo>
                  <a:lnTo>
                    <a:pt x="958" y="1552"/>
                  </a:lnTo>
                  <a:lnTo>
                    <a:pt x="963" y="1552"/>
                  </a:lnTo>
                  <a:lnTo>
                    <a:pt x="968" y="1552"/>
                  </a:lnTo>
                  <a:lnTo>
                    <a:pt x="973" y="1552"/>
                  </a:lnTo>
                  <a:lnTo>
                    <a:pt x="978" y="1552"/>
                  </a:lnTo>
                  <a:lnTo>
                    <a:pt x="983" y="1552"/>
                  </a:lnTo>
                  <a:lnTo>
                    <a:pt x="988" y="1552"/>
                  </a:lnTo>
                  <a:lnTo>
                    <a:pt x="993" y="1553"/>
                  </a:lnTo>
                  <a:lnTo>
                    <a:pt x="998" y="1552"/>
                  </a:lnTo>
                  <a:lnTo>
                    <a:pt x="1003" y="1552"/>
                  </a:lnTo>
                  <a:lnTo>
                    <a:pt x="1007" y="1552"/>
                  </a:lnTo>
                  <a:lnTo>
                    <a:pt x="1012" y="1552"/>
                  </a:lnTo>
                  <a:lnTo>
                    <a:pt x="1017" y="1552"/>
                  </a:lnTo>
                  <a:lnTo>
                    <a:pt x="1022" y="1552"/>
                  </a:lnTo>
                  <a:lnTo>
                    <a:pt x="1026" y="1552"/>
                  </a:lnTo>
                  <a:lnTo>
                    <a:pt x="1030" y="1552"/>
                  </a:lnTo>
                  <a:lnTo>
                    <a:pt x="1033" y="1552"/>
                  </a:lnTo>
                  <a:lnTo>
                    <a:pt x="1037" y="1552"/>
                  </a:lnTo>
                  <a:lnTo>
                    <a:pt x="1040" y="1552"/>
                  </a:lnTo>
                  <a:lnTo>
                    <a:pt x="1043" y="1552"/>
                  </a:lnTo>
                  <a:lnTo>
                    <a:pt x="1048" y="1552"/>
                  </a:lnTo>
                  <a:lnTo>
                    <a:pt x="1052" y="1551"/>
                  </a:lnTo>
                  <a:lnTo>
                    <a:pt x="1055" y="1550"/>
                  </a:lnTo>
                  <a:lnTo>
                    <a:pt x="1059" y="1550"/>
                  </a:lnTo>
                  <a:lnTo>
                    <a:pt x="1061" y="1549"/>
                  </a:lnTo>
                  <a:lnTo>
                    <a:pt x="1065" y="1547"/>
                  </a:lnTo>
                  <a:lnTo>
                    <a:pt x="1069" y="1547"/>
                  </a:lnTo>
                  <a:lnTo>
                    <a:pt x="1072" y="1546"/>
                  </a:lnTo>
                  <a:lnTo>
                    <a:pt x="1076" y="1546"/>
                  </a:lnTo>
                  <a:lnTo>
                    <a:pt x="1081" y="1545"/>
                  </a:lnTo>
                  <a:lnTo>
                    <a:pt x="1086" y="1544"/>
                  </a:lnTo>
                  <a:lnTo>
                    <a:pt x="1093" y="1543"/>
                  </a:lnTo>
                  <a:lnTo>
                    <a:pt x="1098" y="1542"/>
                  </a:lnTo>
                  <a:lnTo>
                    <a:pt x="1104" y="1542"/>
                  </a:lnTo>
                  <a:lnTo>
                    <a:pt x="1111" y="1540"/>
                  </a:lnTo>
                  <a:lnTo>
                    <a:pt x="1118" y="1539"/>
                  </a:lnTo>
                  <a:lnTo>
                    <a:pt x="1124" y="1538"/>
                  </a:lnTo>
                  <a:lnTo>
                    <a:pt x="1132" y="1537"/>
                  </a:lnTo>
                  <a:lnTo>
                    <a:pt x="1139" y="1536"/>
                  </a:lnTo>
                  <a:lnTo>
                    <a:pt x="1147" y="1535"/>
                  </a:lnTo>
                  <a:lnTo>
                    <a:pt x="1154" y="1532"/>
                  </a:lnTo>
                  <a:lnTo>
                    <a:pt x="1162" y="1531"/>
                  </a:lnTo>
                  <a:lnTo>
                    <a:pt x="1171" y="1530"/>
                  </a:lnTo>
                  <a:lnTo>
                    <a:pt x="1180" y="1529"/>
                  </a:lnTo>
                  <a:lnTo>
                    <a:pt x="1187" y="1528"/>
                  </a:lnTo>
                  <a:lnTo>
                    <a:pt x="1196" y="1526"/>
                  </a:lnTo>
                  <a:lnTo>
                    <a:pt x="1205" y="1524"/>
                  </a:lnTo>
                  <a:lnTo>
                    <a:pt x="1214" y="1524"/>
                  </a:lnTo>
                  <a:lnTo>
                    <a:pt x="1222" y="1522"/>
                  </a:lnTo>
                  <a:lnTo>
                    <a:pt x="1231" y="1521"/>
                  </a:lnTo>
                  <a:lnTo>
                    <a:pt x="1240" y="1519"/>
                  </a:lnTo>
                  <a:lnTo>
                    <a:pt x="1249" y="1519"/>
                  </a:lnTo>
                  <a:lnTo>
                    <a:pt x="1258" y="1517"/>
                  </a:lnTo>
                  <a:lnTo>
                    <a:pt x="1266" y="1516"/>
                  </a:lnTo>
                  <a:lnTo>
                    <a:pt x="1275" y="1513"/>
                  </a:lnTo>
                  <a:lnTo>
                    <a:pt x="1284" y="1513"/>
                  </a:lnTo>
                  <a:lnTo>
                    <a:pt x="1293" y="1511"/>
                  </a:lnTo>
                  <a:lnTo>
                    <a:pt x="1302" y="1510"/>
                  </a:lnTo>
                  <a:lnTo>
                    <a:pt x="1311" y="1509"/>
                  </a:lnTo>
                  <a:lnTo>
                    <a:pt x="1319" y="1508"/>
                  </a:lnTo>
                  <a:lnTo>
                    <a:pt x="1327" y="1506"/>
                  </a:lnTo>
                  <a:lnTo>
                    <a:pt x="1336" y="1505"/>
                  </a:lnTo>
                  <a:lnTo>
                    <a:pt x="1343" y="1504"/>
                  </a:lnTo>
                  <a:lnTo>
                    <a:pt x="1352" y="1503"/>
                  </a:lnTo>
                  <a:lnTo>
                    <a:pt x="1360" y="1501"/>
                  </a:lnTo>
                  <a:lnTo>
                    <a:pt x="1367" y="1501"/>
                  </a:lnTo>
                  <a:lnTo>
                    <a:pt x="1375" y="1499"/>
                  </a:lnTo>
                  <a:lnTo>
                    <a:pt x="1384" y="1498"/>
                  </a:lnTo>
                  <a:lnTo>
                    <a:pt x="1390" y="1497"/>
                  </a:lnTo>
                  <a:lnTo>
                    <a:pt x="1396" y="1497"/>
                  </a:lnTo>
                  <a:lnTo>
                    <a:pt x="1403" y="1496"/>
                  </a:lnTo>
                  <a:lnTo>
                    <a:pt x="1410" y="1495"/>
                  </a:lnTo>
                  <a:lnTo>
                    <a:pt x="1415" y="1494"/>
                  </a:lnTo>
                  <a:lnTo>
                    <a:pt x="1422" y="1494"/>
                  </a:lnTo>
                  <a:lnTo>
                    <a:pt x="1427" y="1492"/>
                  </a:lnTo>
                  <a:lnTo>
                    <a:pt x="1432" y="1492"/>
                  </a:lnTo>
                  <a:lnTo>
                    <a:pt x="1435" y="1492"/>
                  </a:lnTo>
                  <a:lnTo>
                    <a:pt x="1440" y="1491"/>
                  </a:lnTo>
                  <a:lnTo>
                    <a:pt x="1444" y="1491"/>
                  </a:lnTo>
                  <a:lnTo>
                    <a:pt x="1448" y="1491"/>
                  </a:lnTo>
                  <a:lnTo>
                    <a:pt x="1453" y="1491"/>
                  </a:lnTo>
                  <a:lnTo>
                    <a:pt x="1458" y="1491"/>
                  </a:lnTo>
                  <a:lnTo>
                    <a:pt x="1461" y="1491"/>
                  </a:lnTo>
                  <a:lnTo>
                    <a:pt x="1464" y="1491"/>
                  </a:lnTo>
                  <a:lnTo>
                    <a:pt x="1468" y="1491"/>
                  </a:lnTo>
                  <a:lnTo>
                    <a:pt x="1474" y="1492"/>
                  </a:lnTo>
                  <a:lnTo>
                    <a:pt x="1476" y="1492"/>
                  </a:lnTo>
                  <a:lnTo>
                    <a:pt x="1479" y="1492"/>
                  </a:lnTo>
                  <a:lnTo>
                    <a:pt x="1482" y="1492"/>
                  </a:lnTo>
                  <a:lnTo>
                    <a:pt x="1486" y="1492"/>
                  </a:lnTo>
                  <a:lnTo>
                    <a:pt x="1488" y="1492"/>
                  </a:lnTo>
                  <a:lnTo>
                    <a:pt x="1492" y="1494"/>
                  </a:lnTo>
                  <a:lnTo>
                    <a:pt x="1495" y="1494"/>
                  </a:lnTo>
                  <a:lnTo>
                    <a:pt x="1498" y="1494"/>
                  </a:lnTo>
                  <a:lnTo>
                    <a:pt x="1502" y="1494"/>
                  </a:lnTo>
                  <a:lnTo>
                    <a:pt x="1506" y="1494"/>
                  </a:lnTo>
                  <a:lnTo>
                    <a:pt x="1510" y="1494"/>
                  </a:lnTo>
                  <a:lnTo>
                    <a:pt x="1514" y="1495"/>
                  </a:lnTo>
                  <a:lnTo>
                    <a:pt x="1517" y="1495"/>
                  </a:lnTo>
                  <a:lnTo>
                    <a:pt x="1521" y="1495"/>
                  </a:lnTo>
                  <a:lnTo>
                    <a:pt x="1525" y="1495"/>
                  </a:lnTo>
                  <a:lnTo>
                    <a:pt x="1529" y="1495"/>
                  </a:lnTo>
                  <a:lnTo>
                    <a:pt x="1532" y="1495"/>
                  </a:lnTo>
                  <a:lnTo>
                    <a:pt x="1537" y="1495"/>
                  </a:lnTo>
                  <a:lnTo>
                    <a:pt x="1541" y="1495"/>
                  </a:lnTo>
                  <a:lnTo>
                    <a:pt x="1546" y="1496"/>
                  </a:lnTo>
                  <a:lnTo>
                    <a:pt x="1550" y="1496"/>
                  </a:lnTo>
                  <a:lnTo>
                    <a:pt x="1554" y="1496"/>
                  </a:lnTo>
                  <a:lnTo>
                    <a:pt x="1559" y="1496"/>
                  </a:lnTo>
                  <a:lnTo>
                    <a:pt x="1563" y="1497"/>
                  </a:lnTo>
                  <a:lnTo>
                    <a:pt x="1566" y="1497"/>
                  </a:lnTo>
                  <a:lnTo>
                    <a:pt x="1570" y="1497"/>
                  </a:lnTo>
                  <a:lnTo>
                    <a:pt x="1574" y="1497"/>
                  </a:lnTo>
                  <a:lnTo>
                    <a:pt x="1578" y="1497"/>
                  </a:lnTo>
                  <a:lnTo>
                    <a:pt x="1583" y="1497"/>
                  </a:lnTo>
                  <a:lnTo>
                    <a:pt x="1587" y="1497"/>
                  </a:lnTo>
                  <a:lnTo>
                    <a:pt x="1590" y="1497"/>
                  </a:lnTo>
                  <a:lnTo>
                    <a:pt x="1594" y="1497"/>
                  </a:lnTo>
                  <a:lnTo>
                    <a:pt x="1598" y="1496"/>
                  </a:lnTo>
                  <a:lnTo>
                    <a:pt x="1600" y="1496"/>
                  </a:lnTo>
                  <a:lnTo>
                    <a:pt x="1604" y="1496"/>
                  </a:lnTo>
                  <a:lnTo>
                    <a:pt x="1608" y="1496"/>
                  </a:lnTo>
                  <a:lnTo>
                    <a:pt x="1612" y="1496"/>
                  </a:lnTo>
                  <a:lnTo>
                    <a:pt x="1616" y="1496"/>
                  </a:lnTo>
                  <a:lnTo>
                    <a:pt x="1619" y="1496"/>
                  </a:lnTo>
                  <a:lnTo>
                    <a:pt x="1622" y="1496"/>
                  </a:lnTo>
                  <a:lnTo>
                    <a:pt x="1627" y="1495"/>
                  </a:lnTo>
                  <a:lnTo>
                    <a:pt x="1633" y="1495"/>
                  </a:lnTo>
                  <a:lnTo>
                    <a:pt x="1637" y="1494"/>
                  </a:lnTo>
                  <a:lnTo>
                    <a:pt x="1642" y="1494"/>
                  </a:lnTo>
                  <a:lnTo>
                    <a:pt x="1645" y="1492"/>
                  </a:lnTo>
                  <a:lnTo>
                    <a:pt x="1648" y="1491"/>
                  </a:lnTo>
                  <a:lnTo>
                    <a:pt x="1650" y="1490"/>
                  </a:lnTo>
                  <a:lnTo>
                    <a:pt x="1651" y="1489"/>
                  </a:lnTo>
                  <a:lnTo>
                    <a:pt x="1652" y="1485"/>
                  </a:lnTo>
                  <a:lnTo>
                    <a:pt x="1653" y="1483"/>
                  </a:lnTo>
                  <a:lnTo>
                    <a:pt x="1653" y="1478"/>
                  </a:lnTo>
                  <a:lnTo>
                    <a:pt x="1653" y="1475"/>
                  </a:lnTo>
                  <a:lnTo>
                    <a:pt x="1653" y="1471"/>
                  </a:lnTo>
                  <a:lnTo>
                    <a:pt x="1653" y="1468"/>
                  </a:lnTo>
                  <a:lnTo>
                    <a:pt x="1653" y="1463"/>
                  </a:lnTo>
                  <a:lnTo>
                    <a:pt x="1653" y="1460"/>
                  </a:lnTo>
                  <a:lnTo>
                    <a:pt x="1653" y="1456"/>
                  </a:lnTo>
                  <a:lnTo>
                    <a:pt x="1652" y="1453"/>
                  </a:lnTo>
                  <a:lnTo>
                    <a:pt x="1652" y="1449"/>
                  </a:lnTo>
                  <a:lnTo>
                    <a:pt x="1652" y="1447"/>
                  </a:lnTo>
                  <a:lnTo>
                    <a:pt x="1651" y="1443"/>
                  </a:lnTo>
                  <a:lnTo>
                    <a:pt x="1651" y="1442"/>
                  </a:lnTo>
                  <a:lnTo>
                    <a:pt x="1651" y="1441"/>
                  </a:lnTo>
                  <a:lnTo>
                    <a:pt x="1653" y="1440"/>
                  </a:lnTo>
                  <a:lnTo>
                    <a:pt x="1655" y="1436"/>
                  </a:lnTo>
                  <a:lnTo>
                    <a:pt x="1658" y="1431"/>
                  </a:lnTo>
                  <a:lnTo>
                    <a:pt x="1662" y="1427"/>
                  </a:lnTo>
                  <a:lnTo>
                    <a:pt x="1666" y="1421"/>
                  </a:lnTo>
                  <a:lnTo>
                    <a:pt x="1667" y="1417"/>
                  </a:lnTo>
                  <a:lnTo>
                    <a:pt x="1670" y="1415"/>
                  </a:lnTo>
                  <a:lnTo>
                    <a:pt x="1672" y="1412"/>
                  </a:lnTo>
                  <a:lnTo>
                    <a:pt x="1675" y="1408"/>
                  </a:lnTo>
                  <a:lnTo>
                    <a:pt x="1677" y="1404"/>
                  </a:lnTo>
                  <a:lnTo>
                    <a:pt x="1679" y="1401"/>
                  </a:lnTo>
                  <a:lnTo>
                    <a:pt x="1681" y="1397"/>
                  </a:lnTo>
                  <a:lnTo>
                    <a:pt x="1684" y="1394"/>
                  </a:lnTo>
                  <a:lnTo>
                    <a:pt x="1685" y="1390"/>
                  </a:lnTo>
                  <a:lnTo>
                    <a:pt x="1687" y="1387"/>
                  </a:lnTo>
                  <a:lnTo>
                    <a:pt x="1689" y="1383"/>
                  </a:lnTo>
                  <a:lnTo>
                    <a:pt x="1691" y="1381"/>
                  </a:lnTo>
                  <a:lnTo>
                    <a:pt x="1692" y="1378"/>
                  </a:lnTo>
                  <a:lnTo>
                    <a:pt x="1694" y="1374"/>
                  </a:lnTo>
                  <a:lnTo>
                    <a:pt x="1695" y="1372"/>
                  </a:lnTo>
                  <a:lnTo>
                    <a:pt x="1696" y="1369"/>
                  </a:lnTo>
                  <a:lnTo>
                    <a:pt x="1698" y="1363"/>
                  </a:lnTo>
                  <a:lnTo>
                    <a:pt x="1699" y="1361"/>
                  </a:lnTo>
                  <a:lnTo>
                    <a:pt x="1699" y="1358"/>
                  </a:lnTo>
                  <a:lnTo>
                    <a:pt x="1698" y="1354"/>
                  </a:lnTo>
                  <a:lnTo>
                    <a:pt x="1696" y="1349"/>
                  </a:lnTo>
                  <a:lnTo>
                    <a:pt x="1695" y="1345"/>
                  </a:lnTo>
                  <a:lnTo>
                    <a:pt x="1692" y="1342"/>
                  </a:lnTo>
                  <a:lnTo>
                    <a:pt x="1691" y="1339"/>
                  </a:lnTo>
                  <a:lnTo>
                    <a:pt x="1690" y="1335"/>
                  </a:lnTo>
                  <a:lnTo>
                    <a:pt x="1690" y="1333"/>
                  </a:lnTo>
                  <a:lnTo>
                    <a:pt x="1687" y="1328"/>
                  </a:lnTo>
                  <a:lnTo>
                    <a:pt x="1686" y="1325"/>
                  </a:lnTo>
                  <a:lnTo>
                    <a:pt x="1684" y="1321"/>
                  </a:lnTo>
                  <a:lnTo>
                    <a:pt x="1682" y="1318"/>
                  </a:lnTo>
                  <a:lnTo>
                    <a:pt x="1680" y="1313"/>
                  </a:lnTo>
                  <a:lnTo>
                    <a:pt x="1679" y="1308"/>
                  </a:lnTo>
                  <a:lnTo>
                    <a:pt x="1676" y="1305"/>
                  </a:lnTo>
                  <a:lnTo>
                    <a:pt x="1674" y="1300"/>
                  </a:lnTo>
                  <a:lnTo>
                    <a:pt x="1672" y="1295"/>
                  </a:lnTo>
                  <a:lnTo>
                    <a:pt x="1670" y="1291"/>
                  </a:lnTo>
                  <a:lnTo>
                    <a:pt x="1667" y="1286"/>
                  </a:lnTo>
                  <a:lnTo>
                    <a:pt x="1666" y="1281"/>
                  </a:lnTo>
                  <a:lnTo>
                    <a:pt x="1662" y="1276"/>
                  </a:lnTo>
                  <a:lnTo>
                    <a:pt x="1660" y="1271"/>
                  </a:lnTo>
                  <a:lnTo>
                    <a:pt x="1657" y="1265"/>
                  </a:lnTo>
                  <a:lnTo>
                    <a:pt x="1655" y="1260"/>
                  </a:lnTo>
                  <a:lnTo>
                    <a:pt x="1652" y="1254"/>
                  </a:lnTo>
                  <a:lnTo>
                    <a:pt x="1650" y="1250"/>
                  </a:lnTo>
                  <a:lnTo>
                    <a:pt x="1647" y="1244"/>
                  </a:lnTo>
                  <a:lnTo>
                    <a:pt x="1645" y="1239"/>
                  </a:lnTo>
                  <a:lnTo>
                    <a:pt x="1642" y="1233"/>
                  </a:lnTo>
                  <a:lnTo>
                    <a:pt x="1638" y="1229"/>
                  </a:lnTo>
                  <a:lnTo>
                    <a:pt x="1636" y="1223"/>
                  </a:lnTo>
                  <a:lnTo>
                    <a:pt x="1633" y="1218"/>
                  </a:lnTo>
                  <a:lnTo>
                    <a:pt x="1631" y="1212"/>
                  </a:lnTo>
                  <a:lnTo>
                    <a:pt x="1627" y="1208"/>
                  </a:lnTo>
                  <a:lnTo>
                    <a:pt x="1624" y="1202"/>
                  </a:lnTo>
                  <a:lnTo>
                    <a:pt x="1622" y="1197"/>
                  </a:lnTo>
                  <a:lnTo>
                    <a:pt x="1619" y="1192"/>
                  </a:lnTo>
                  <a:lnTo>
                    <a:pt x="1617" y="1187"/>
                  </a:lnTo>
                  <a:lnTo>
                    <a:pt x="1613" y="1181"/>
                  </a:lnTo>
                  <a:lnTo>
                    <a:pt x="1611" y="1176"/>
                  </a:lnTo>
                  <a:lnTo>
                    <a:pt x="1608" y="1171"/>
                  </a:lnTo>
                  <a:lnTo>
                    <a:pt x="1606" y="1167"/>
                  </a:lnTo>
                  <a:lnTo>
                    <a:pt x="1603" y="1162"/>
                  </a:lnTo>
                  <a:lnTo>
                    <a:pt x="1600" y="1158"/>
                  </a:lnTo>
                  <a:lnTo>
                    <a:pt x="1597" y="1153"/>
                  </a:lnTo>
                  <a:lnTo>
                    <a:pt x="1595" y="1148"/>
                  </a:lnTo>
                  <a:lnTo>
                    <a:pt x="1592" y="1144"/>
                  </a:lnTo>
                  <a:lnTo>
                    <a:pt x="1589" y="1141"/>
                  </a:lnTo>
                  <a:lnTo>
                    <a:pt x="1587" y="1136"/>
                  </a:lnTo>
                  <a:lnTo>
                    <a:pt x="1584" y="1133"/>
                  </a:lnTo>
                  <a:lnTo>
                    <a:pt x="1582" y="1129"/>
                  </a:lnTo>
                  <a:lnTo>
                    <a:pt x="1580" y="1126"/>
                  </a:lnTo>
                  <a:lnTo>
                    <a:pt x="1578" y="1122"/>
                  </a:lnTo>
                  <a:lnTo>
                    <a:pt x="1575" y="1120"/>
                  </a:lnTo>
                  <a:lnTo>
                    <a:pt x="1573" y="1116"/>
                  </a:lnTo>
                  <a:lnTo>
                    <a:pt x="1571" y="1114"/>
                  </a:lnTo>
                  <a:lnTo>
                    <a:pt x="1568" y="1109"/>
                  </a:lnTo>
                  <a:lnTo>
                    <a:pt x="1565" y="1106"/>
                  </a:lnTo>
                  <a:lnTo>
                    <a:pt x="1561" y="1102"/>
                  </a:lnTo>
                  <a:lnTo>
                    <a:pt x="1558" y="1099"/>
                  </a:lnTo>
                  <a:lnTo>
                    <a:pt x="1554" y="1096"/>
                  </a:lnTo>
                  <a:lnTo>
                    <a:pt x="1551" y="1094"/>
                  </a:lnTo>
                  <a:lnTo>
                    <a:pt x="1546" y="1089"/>
                  </a:lnTo>
                  <a:lnTo>
                    <a:pt x="1541" y="1086"/>
                  </a:lnTo>
                  <a:lnTo>
                    <a:pt x="1535" y="1083"/>
                  </a:lnTo>
                  <a:lnTo>
                    <a:pt x="1532" y="1081"/>
                  </a:lnTo>
                  <a:lnTo>
                    <a:pt x="1529" y="1080"/>
                  </a:lnTo>
                  <a:lnTo>
                    <a:pt x="1525" y="1080"/>
                  </a:lnTo>
                  <a:lnTo>
                    <a:pt x="1522" y="1080"/>
                  </a:lnTo>
                  <a:lnTo>
                    <a:pt x="1520" y="1080"/>
                  </a:lnTo>
                  <a:lnTo>
                    <a:pt x="1517" y="1080"/>
                  </a:lnTo>
                  <a:lnTo>
                    <a:pt x="1516" y="1080"/>
                  </a:lnTo>
                  <a:lnTo>
                    <a:pt x="1514" y="1081"/>
                  </a:lnTo>
                  <a:lnTo>
                    <a:pt x="1514" y="1082"/>
                  </a:lnTo>
                  <a:lnTo>
                    <a:pt x="1514" y="1081"/>
                  </a:lnTo>
                  <a:lnTo>
                    <a:pt x="1514" y="1080"/>
                  </a:lnTo>
                  <a:lnTo>
                    <a:pt x="1514" y="1078"/>
                  </a:lnTo>
                  <a:lnTo>
                    <a:pt x="1516" y="1075"/>
                  </a:lnTo>
                  <a:lnTo>
                    <a:pt x="1516" y="1070"/>
                  </a:lnTo>
                  <a:lnTo>
                    <a:pt x="1517" y="1066"/>
                  </a:lnTo>
                  <a:lnTo>
                    <a:pt x="1517" y="1063"/>
                  </a:lnTo>
                  <a:lnTo>
                    <a:pt x="1519" y="1061"/>
                  </a:lnTo>
                  <a:lnTo>
                    <a:pt x="1519" y="1058"/>
                  </a:lnTo>
                  <a:lnTo>
                    <a:pt x="1520" y="1055"/>
                  </a:lnTo>
                  <a:lnTo>
                    <a:pt x="1520" y="1052"/>
                  </a:lnTo>
                  <a:lnTo>
                    <a:pt x="1521" y="1048"/>
                  </a:lnTo>
                  <a:lnTo>
                    <a:pt x="1521" y="1045"/>
                  </a:lnTo>
                  <a:lnTo>
                    <a:pt x="1521" y="1041"/>
                  </a:lnTo>
                  <a:lnTo>
                    <a:pt x="1521" y="1036"/>
                  </a:lnTo>
                  <a:lnTo>
                    <a:pt x="1522" y="1033"/>
                  </a:lnTo>
                  <a:lnTo>
                    <a:pt x="1522" y="1029"/>
                  </a:lnTo>
                  <a:lnTo>
                    <a:pt x="1522" y="1026"/>
                  </a:lnTo>
                  <a:lnTo>
                    <a:pt x="1522" y="1021"/>
                  </a:lnTo>
                  <a:lnTo>
                    <a:pt x="1521" y="1018"/>
                  </a:lnTo>
                  <a:lnTo>
                    <a:pt x="1521" y="1013"/>
                  </a:lnTo>
                  <a:lnTo>
                    <a:pt x="1521" y="1008"/>
                  </a:lnTo>
                  <a:lnTo>
                    <a:pt x="1520" y="1005"/>
                  </a:lnTo>
                  <a:lnTo>
                    <a:pt x="1519" y="1000"/>
                  </a:lnTo>
                  <a:lnTo>
                    <a:pt x="1519" y="995"/>
                  </a:lnTo>
                  <a:lnTo>
                    <a:pt x="1517" y="992"/>
                  </a:lnTo>
                  <a:lnTo>
                    <a:pt x="1517" y="990"/>
                  </a:lnTo>
                  <a:lnTo>
                    <a:pt x="1516" y="986"/>
                  </a:lnTo>
                  <a:lnTo>
                    <a:pt x="1515" y="984"/>
                  </a:lnTo>
                  <a:lnTo>
                    <a:pt x="1515" y="981"/>
                  </a:lnTo>
                  <a:lnTo>
                    <a:pt x="1512" y="978"/>
                  </a:lnTo>
                  <a:lnTo>
                    <a:pt x="1511" y="974"/>
                  </a:lnTo>
                  <a:lnTo>
                    <a:pt x="1511" y="972"/>
                  </a:lnTo>
                  <a:lnTo>
                    <a:pt x="1510" y="969"/>
                  </a:lnTo>
                  <a:lnTo>
                    <a:pt x="1507" y="965"/>
                  </a:lnTo>
                  <a:lnTo>
                    <a:pt x="1505" y="961"/>
                  </a:lnTo>
                  <a:lnTo>
                    <a:pt x="1503" y="958"/>
                  </a:lnTo>
                  <a:lnTo>
                    <a:pt x="1502" y="954"/>
                  </a:lnTo>
                  <a:lnTo>
                    <a:pt x="1500" y="951"/>
                  </a:lnTo>
                  <a:lnTo>
                    <a:pt x="1498" y="946"/>
                  </a:lnTo>
                  <a:lnTo>
                    <a:pt x="1496" y="943"/>
                  </a:lnTo>
                  <a:lnTo>
                    <a:pt x="1493" y="939"/>
                  </a:lnTo>
                  <a:lnTo>
                    <a:pt x="1491" y="935"/>
                  </a:lnTo>
                  <a:lnTo>
                    <a:pt x="1488" y="931"/>
                  </a:lnTo>
                  <a:lnTo>
                    <a:pt x="1487" y="926"/>
                  </a:lnTo>
                  <a:lnTo>
                    <a:pt x="1485" y="922"/>
                  </a:lnTo>
                  <a:lnTo>
                    <a:pt x="1482" y="918"/>
                  </a:lnTo>
                  <a:lnTo>
                    <a:pt x="1479" y="913"/>
                  </a:lnTo>
                  <a:lnTo>
                    <a:pt x="1477" y="910"/>
                  </a:lnTo>
                  <a:lnTo>
                    <a:pt x="1474" y="905"/>
                  </a:lnTo>
                  <a:lnTo>
                    <a:pt x="1472" y="901"/>
                  </a:lnTo>
                  <a:lnTo>
                    <a:pt x="1469" y="896"/>
                  </a:lnTo>
                  <a:lnTo>
                    <a:pt x="1466" y="892"/>
                  </a:lnTo>
                  <a:lnTo>
                    <a:pt x="1464" y="888"/>
                  </a:lnTo>
                  <a:lnTo>
                    <a:pt x="1461" y="883"/>
                  </a:lnTo>
                  <a:lnTo>
                    <a:pt x="1458" y="878"/>
                  </a:lnTo>
                  <a:lnTo>
                    <a:pt x="1456" y="875"/>
                  </a:lnTo>
                  <a:lnTo>
                    <a:pt x="1453" y="871"/>
                  </a:lnTo>
                  <a:lnTo>
                    <a:pt x="1450" y="867"/>
                  </a:lnTo>
                  <a:lnTo>
                    <a:pt x="1448" y="862"/>
                  </a:lnTo>
                  <a:lnTo>
                    <a:pt x="1445" y="857"/>
                  </a:lnTo>
                  <a:lnTo>
                    <a:pt x="1443" y="854"/>
                  </a:lnTo>
                  <a:lnTo>
                    <a:pt x="1440" y="849"/>
                  </a:lnTo>
                  <a:lnTo>
                    <a:pt x="1438" y="845"/>
                  </a:lnTo>
                  <a:lnTo>
                    <a:pt x="1434" y="841"/>
                  </a:lnTo>
                  <a:lnTo>
                    <a:pt x="1433" y="838"/>
                  </a:lnTo>
                  <a:lnTo>
                    <a:pt x="1429" y="834"/>
                  </a:lnTo>
                  <a:lnTo>
                    <a:pt x="1428" y="830"/>
                  </a:lnTo>
                  <a:lnTo>
                    <a:pt x="1424" y="827"/>
                  </a:lnTo>
                  <a:lnTo>
                    <a:pt x="1423" y="823"/>
                  </a:lnTo>
                  <a:lnTo>
                    <a:pt x="1420" y="820"/>
                  </a:lnTo>
                  <a:lnTo>
                    <a:pt x="1418" y="816"/>
                  </a:lnTo>
                  <a:lnTo>
                    <a:pt x="1416" y="814"/>
                  </a:lnTo>
                  <a:lnTo>
                    <a:pt x="1415" y="810"/>
                  </a:lnTo>
                  <a:lnTo>
                    <a:pt x="1413" y="808"/>
                  </a:lnTo>
                  <a:lnTo>
                    <a:pt x="1410" y="804"/>
                  </a:lnTo>
                  <a:lnTo>
                    <a:pt x="1409" y="802"/>
                  </a:lnTo>
                  <a:lnTo>
                    <a:pt x="1408" y="800"/>
                  </a:lnTo>
                  <a:lnTo>
                    <a:pt x="1404" y="795"/>
                  </a:lnTo>
                  <a:lnTo>
                    <a:pt x="1403" y="792"/>
                  </a:lnTo>
                  <a:lnTo>
                    <a:pt x="1400" y="788"/>
                  </a:lnTo>
                  <a:lnTo>
                    <a:pt x="1399" y="787"/>
                  </a:lnTo>
                  <a:lnTo>
                    <a:pt x="1398" y="786"/>
                  </a:lnTo>
                  <a:lnTo>
                    <a:pt x="1398" y="785"/>
                  </a:lnTo>
                  <a:lnTo>
                    <a:pt x="1398" y="782"/>
                  </a:lnTo>
                  <a:lnTo>
                    <a:pt x="1399" y="780"/>
                  </a:lnTo>
                  <a:lnTo>
                    <a:pt x="1400" y="776"/>
                  </a:lnTo>
                  <a:lnTo>
                    <a:pt x="1401" y="770"/>
                  </a:lnTo>
                  <a:lnTo>
                    <a:pt x="1404" y="765"/>
                  </a:lnTo>
                  <a:lnTo>
                    <a:pt x="1404" y="761"/>
                  </a:lnTo>
                  <a:lnTo>
                    <a:pt x="1405" y="759"/>
                  </a:lnTo>
                  <a:lnTo>
                    <a:pt x="1406" y="754"/>
                  </a:lnTo>
                  <a:lnTo>
                    <a:pt x="1408" y="752"/>
                  </a:lnTo>
                  <a:lnTo>
                    <a:pt x="1409" y="747"/>
                  </a:lnTo>
                  <a:lnTo>
                    <a:pt x="1410" y="742"/>
                  </a:lnTo>
                  <a:lnTo>
                    <a:pt x="1410" y="739"/>
                  </a:lnTo>
                  <a:lnTo>
                    <a:pt x="1413" y="734"/>
                  </a:lnTo>
                  <a:lnTo>
                    <a:pt x="1414" y="729"/>
                  </a:lnTo>
                  <a:lnTo>
                    <a:pt x="1415" y="725"/>
                  </a:lnTo>
                  <a:lnTo>
                    <a:pt x="1416" y="720"/>
                  </a:lnTo>
                  <a:lnTo>
                    <a:pt x="1418" y="715"/>
                  </a:lnTo>
                  <a:lnTo>
                    <a:pt x="1419" y="711"/>
                  </a:lnTo>
                  <a:lnTo>
                    <a:pt x="1422" y="705"/>
                  </a:lnTo>
                  <a:lnTo>
                    <a:pt x="1423" y="700"/>
                  </a:lnTo>
                  <a:lnTo>
                    <a:pt x="1424" y="694"/>
                  </a:lnTo>
                  <a:lnTo>
                    <a:pt x="1427" y="688"/>
                  </a:lnTo>
                  <a:lnTo>
                    <a:pt x="1428" y="684"/>
                  </a:lnTo>
                  <a:lnTo>
                    <a:pt x="1429" y="678"/>
                  </a:lnTo>
                  <a:lnTo>
                    <a:pt x="1432" y="673"/>
                  </a:lnTo>
                  <a:lnTo>
                    <a:pt x="1432" y="670"/>
                  </a:lnTo>
                  <a:lnTo>
                    <a:pt x="1433" y="666"/>
                  </a:lnTo>
                  <a:lnTo>
                    <a:pt x="1433" y="664"/>
                  </a:lnTo>
                  <a:lnTo>
                    <a:pt x="1434" y="660"/>
                  </a:lnTo>
                  <a:lnTo>
                    <a:pt x="1434" y="658"/>
                  </a:lnTo>
                  <a:lnTo>
                    <a:pt x="1435" y="654"/>
                  </a:lnTo>
                  <a:lnTo>
                    <a:pt x="1435" y="652"/>
                  </a:lnTo>
                  <a:lnTo>
                    <a:pt x="1437" y="649"/>
                  </a:lnTo>
                  <a:lnTo>
                    <a:pt x="1437" y="646"/>
                  </a:lnTo>
                  <a:lnTo>
                    <a:pt x="1438" y="643"/>
                  </a:lnTo>
                  <a:lnTo>
                    <a:pt x="1438" y="639"/>
                  </a:lnTo>
                  <a:lnTo>
                    <a:pt x="1439" y="637"/>
                  </a:lnTo>
                  <a:lnTo>
                    <a:pt x="1439" y="631"/>
                  </a:lnTo>
                  <a:lnTo>
                    <a:pt x="1440" y="625"/>
                  </a:lnTo>
                  <a:lnTo>
                    <a:pt x="1440" y="623"/>
                  </a:lnTo>
                  <a:lnTo>
                    <a:pt x="1440" y="619"/>
                  </a:lnTo>
                  <a:lnTo>
                    <a:pt x="1440" y="616"/>
                  </a:lnTo>
                  <a:lnTo>
                    <a:pt x="1440" y="613"/>
                  </a:lnTo>
                  <a:lnTo>
                    <a:pt x="1442" y="608"/>
                  </a:lnTo>
                  <a:lnTo>
                    <a:pt x="1442" y="602"/>
                  </a:lnTo>
                  <a:lnTo>
                    <a:pt x="1442" y="596"/>
                  </a:lnTo>
                  <a:lnTo>
                    <a:pt x="1443" y="591"/>
                  </a:lnTo>
                  <a:lnTo>
                    <a:pt x="1443" y="586"/>
                  </a:lnTo>
                  <a:lnTo>
                    <a:pt x="1444" y="582"/>
                  </a:lnTo>
                  <a:lnTo>
                    <a:pt x="1444" y="576"/>
                  </a:lnTo>
                  <a:lnTo>
                    <a:pt x="1444" y="571"/>
                  </a:lnTo>
                  <a:lnTo>
                    <a:pt x="1444" y="567"/>
                  </a:lnTo>
                  <a:lnTo>
                    <a:pt x="1444" y="563"/>
                  </a:lnTo>
                  <a:lnTo>
                    <a:pt x="1444" y="557"/>
                  </a:lnTo>
                  <a:lnTo>
                    <a:pt x="1444" y="554"/>
                  </a:lnTo>
                  <a:lnTo>
                    <a:pt x="1444" y="550"/>
                  </a:lnTo>
                  <a:lnTo>
                    <a:pt x="1444" y="547"/>
                  </a:lnTo>
                  <a:lnTo>
                    <a:pt x="1444" y="543"/>
                  </a:lnTo>
                  <a:lnTo>
                    <a:pt x="1444" y="541"/>
                  </a:lnTo>
                  <a:lnTo>
                    <a:pt x="1444" y="537"/>
                  </a:lnTo>
                  <a:lnTo>
                    <a:pt x="1445" y="535"/>
                  </a:lnTo>
                  <a:lnTo>
                    <a:pt x="1445" y="530"/>
                  </a:lnTo>
                  <a:lnTo>
                    <a:pt x="1447" y="528"/>
                  </a:lnTo>
                  <a:lnTo>
                    <a:pt x="1447" y="524"/>
                  </a:lnTo>
                  <a:lnTo>
                    <a:pt x="1448" y="522"/>
                  </a:lnTo>
                  <a:lnTo>
                    <a:pt x="1449" y="517"/>
                  </a:lnTo>
                  <a:lnTo>
                    <a:pt x="1452" y="513"/>
                  </a:lnTo>
                  <a:lnTo>
                    <a:pt x="1452" y="509"/>
                  </a:lnTo>
                  <a:lnTo>
                    <a:pt x="1452" y="506"/>
                  </a:lnTo>
                  <a:lnTo>
                    <a:pt x="1453" y="503"/>
                  </a:lnTo>
                  <a:lnTo>
                    <a:pt x="1454" y="500"/>
                  </a:lnTo>
                  <a:lnTo>
                    <a:pt x="1454" y="497"/>
                  </a:lnTo>
                  <a:lnTo>
                    <a:pt x="1456" y="494"/>
                  </a:lnTo>
                  <a:lnTo>
                    <a:pt x="1456" y="490"/>
                  </a:lnTo>
                  <a:lnTo>
                    <a:pt x="1457" y="488"/>
                  </a:lnTo>
                  <a:lnTo>
                    <a:pt x="1457" y="484"/>
                  </a:lnTo>
                  <a:lnTo>
                    <a:pt x="1457" y="481"/>
                  </a:lnTo>
                  <a:lnTo>
                    <a:pt x="1457" y="477"/>
                  </a:lnTo>
                  <a:lnTo>
                    <a:pt x="1457" y="475"/>
                  </a:lnTo>
                  <a:lnTo>
                    <a:pt x="1456" y="472"/>
                  </a:lnTo>
                  <a:lnTo>
                    <a:pt x="1456" y="468"/>
                  </a:lnTo>
                  <a:lnTo>
                    <a:pt x="1454" y="466"/>
                  </a:lnTo>
                  <a:lnTo>
                    <a:pt x="1454" y="462"/>
                  </a:lnTo>
                  <a:lnTo>
                    <a:pt x="1452" y="460"/>
                  </a:lnTo>
                  <a:lnTo>
                    <a:pt x="1450" y="456"/>
                  </a:lnTo>
                  <a:lnTo>
                    <a:pt x="1448" y="454"/>
                  </a:lnTo>
                  <a:lnTo>
                    <a:pt x="1447" y="452"/>
                  </a:lnTo>
                  <a:lnTo>
                    <a:pt x="1444" y="449"/>
                  </a:lnTo>
                  <a:lnTo>
                    <a:pt x="1440" y="447"/>
                  </a:lnTo>
                  <a:lnTo>
                    <a:pt x="1438" y="445"/>
                  </a:lnTo>
                  <a:lnTo>
                    <a:pt x="1434" y="443"/>
                  </a:lnTo>
                  <a:lnTo>
                    <a:pt x="1430" y="441"/>
                  </a:lnTo>
                  <a:lnTo>
                    <a:pt x="1427" y="439"/>
                  </a:lnTo>
                  <a:lnTo>
                    <a:pt x="1423" y="438"/>
                  </a:lnTo>
                  <a:lnTo>
                    <a:pt x="1419" y="436"/>
                  </a:lnTo>
                  <a:lnTo>
                    <a:pt x="1415" y="434"/>
                  </a:lnTo>
                  <a:lnTo>
                    <a:pt x="1413" y="434"/>
                  </a:lnTo>
                  <a:lnTo>
                    <a:pt x="1410" y="433"/>
                  </a:lnTo>
                  <a:lnTo>
                    <a:pt x="1408" y="433"/>
                  </a:lnTo>
                  <a:lnTo>
                    <a:pt x="1401" y="432"/>
                  </a:lnTo>
                  <a:lnTo>
                    <a:pt x="1396" y="432"/>
                  </a:lnTo>
                  <a:lnTo>
                    <a:pt x="1391" y="432"/>
                  </a:lnTo>
                  <a:lnTo>
                    <a:pt x="1387" y="433"/>
                  </a:lnTo>
                  <a:lnTo>
                    <a:pt x="1382" y="433"/>
                  </a:lnTo>
                  <a:lnTo>
                    <a:pt x="1379" y="434"/>
                  </a:lnTo>
                  <a:lnTo>
                    <a:pt x="1375" y="436"/>
                  </a:lnTo>
                  <a:lnTo>
                    <a:pt x="1372" y="438"/>
                  </a:lnTo>
                  <a:lnTo>
                    <a:pt x="1369" y="439"/>
                  </a:lnTo>
                  <a:lnTo>
                    <a:pt x="1365" y="441"/>
                  </a:lnTo>
                  <a:lnTo>
                    <a:pt x="1362" y="443"/>
                  </a:lnTo>
                  <a:lnTo>
                    <a:pt x="1360" y="446"/>
                  </a:lnTo>
                  <a:lnTo>
                    <a:pt x="1356" y="449"/>
                  </a:lnTo>
                  <a:lnTo>
                    <a:pt x="1353" y="453"/>
                  </a:lnTo>
                  <a:lnTo>
                    <a:pt x="1351" y="455"/>
                  </a:lnTo>
                  <a:lnTo>
                    <a:pt x="1350" y="459"/>
                  </a:lnTo>
                  <a:lnTo>
                    <a:pt x="1348" y="461"/>
                  </a:lnTo>
                  <a:lnTo>
                    <a:pt x="1347" y="466"/>
                  </a:lnTo>
                  <a:lnTo>
                    <a:pt x="1345" y="468"/>
                  </a:lnTo>
                  <a:lnTo>
                    <a:pt x="1343" y="473"/>
                  </a:lnTo>
                  <a:lnTo>
                    <a:pt x="1342" y="476"/>
                  </a:lnTo>
                  <a:lnTo>
                    <a:pt x="1340" y="480"/>
                  </a:lnTo>
                  <a:lnTo>
                    <a:pt x="1338" y="483"/>
                  </a:lnTo>
                  <a:lnTo>
                    <a:pt x="1337" y="488"/>
                  </a:lnTo>
                  <a:lnTo>
                    <a:pt x="1335" y="493"/>
                  </a:lnTo>
                  <a:lnTo>
                    <a:pt x="1333" y="497"/>
                  </a:lnTo>
                  <a:lnTo>
                    <a:pt x="1332" y="501"/>
                  </a:lnTo>
                  <a:lnTo>
                    <a:pt x="1331" y="506"/>
                  </a:lnTo>
                  <a:lnTo>
                    <a:pt x="1328" y="509"/>
                  </a:lnTo>
                  <a:lnTo>
                    <a:pt x="1327" y="513"/>
                  </a:lnTo>
                  <a:lnTo>
                    <a:pt x="1326" y="516"/>
                  </a:lnTo>
                  <a:lnTo>
                    <a:pt x="1326" y="520"/>
                  </a:lnTo>
                  <a:lnTo>
                    <a:pt x="1324" y="523"/>
                  </a:lnTo>
                  <a:lnTo>
                    <a:pt x="1323" y="527"/>
                  </a:lnTo>
                  <a:lnTo>
                    <a:pt x="1322" y="529"/>
                  </a:lnTo>
                  <a:lnTo>
                    <a:pt x="1321" y="533"/>
                  </a:lnTo>
                  <a:lnTo>
                    <a:pt x="1321" y="535"/>
                  </a:lnTo>
                  <a:lnTo>
                    <a:pt x="1321" y="537"/>
                  </a:lnTo>
                  <a:lnTo>
                    <a:pt x="1319" y="540"/>
                  </a:lnTo>
                  <a:lnTo>
                    <a:pt x="1319" y="541"/>
                  </a:lnTo>
                  <a:lnTo>
                    <a:pt x="1285" y="545"/>
                  </a:lnTo>
                  <a:lnTo>
                    <a:pt x="1251" y="528"/>
                  </a:lnTo>
                  <a:lnTo>
                    <a:pt x="1251" y="527"/>
                  </a:lnTo>
                  <a:lnTo>
                    <a:pt x="1250" y="525"/>
                  </a:lnTo>
                  <a:lnTo>
                    <a:pt x="1250" y="523"/>
                  </a:lnTo>
                  <a:lnTo>
                    <a:pt x="1249" y="521"/>
                  </a:lnTo>
                  <a:lnTo>
                    <a:pt x="1248" y="517"/>
                  </a:lnTo>
                  <a:lnTo>
                    <a:pt x="1246" y="514"/>
                  </a:lnTo>
                  <a:lnTo>
                    <a:pt x="1245" y="510"/>
                  </a:lnTo>
                  <a:lnTo>
                    <a:pt x="1243" y="506"/>
                  </a:lnTo>
                  <a:lnTo>
                    <a:pt x="1240" y="501"/>
                  </a:lnTo>
                  <a:lnTo>
                    <a:pt x="1237" y="496"/>
                  </a:lnTo>
                  <a:lnTo>
                    <a:pt x="1235" y="492"/>
                  </a:lnTo>
                  <a:lnTo>
                    <a:pt x="1232" y="487"/>
                  </a:lnTo>
                  <a:lnTo>
                    <a:pt x="1230" y="482"/>
                  </a:lnTo>
                  <a:lnTo>
                    <a:pt x="1226" y="477"/>
                  </a:lnTo>
                  <a:lnTo>
                    <a:pt x="1222" y="474"/>
                  </a:lnTo>
                  <a:lnTo>
                    <a:pt x="1219" y="470"/>
                  </a:lnTo>
                  <a:lnTo>
                    <a:pt x="1215" y="467"/>
                  </a:lnTo>
                  <a:lnTo>
                    <a:pt x="1210" y="465"/>
                  </a:lnTo>
                  <a:lnTo>
                    <a:pt x="1205" y="462"/>
                  </a:lnTo>
                  <a:lnTo>
                    <a:pt x="1200" y="461"/>
                  </a:lnTo>
                  <a:lnTo>
                    <a:pt x="1195" y="460"/>
                  </a:lnTo>
                  <a:lnTo>
                    <a:pt x="1188" y="460"/>
                  </a:lnTo>
                  <a:lnTo>
                    <a:pt x="1182" y="460"/>
                  </a:lnTo>
                  <a:lnTo>
                    <a:pt x="1177" y="461"/>
                  </a:lnTo>
                  <a:lnTo>
                    <a:pt x="1173" y="461"/>
                  </a:lnTo>
                  <a:lnTo>
                    <a:pt x="1171" y="461"/>
                  </a:lnTo>
                  <a:lnTo>
                    <a:pt x="1167" y="461"/>
                  </a:lnTo>
                  <a:lnTo>
                    <a:pt x="1164" y="463"/>
                  </a:lnTo>
                  <a:lnTo>
                    <a:pt x="1161" y="463"/>
                  </a:lnTo>
                  <a:lnTo>
                    <a:pt x="1157" y="466"/>
                  </a:lnTo>
                  <a:lnTo>
                    <a:pt x="1153" y="467"/>
                  </a:lnTo>
                  <a:lnTo>
                    <a:pt x="1151" y="468"/>
                  </a:lnTo>
                  <a:lnTo>
                    <a:pt x="1148" y="469"/>
                  </a:lnTo>
                  <a:lnTo>
                    <a:pt x="1144" y="472"/>
                  </a:lnTo>
                  <a:lnTo>
                    <a:pt x="1140" y="473"/>
                  </a:lnTo>
                  <a:lnTo>
                    <a:pt x="1137" y="475"/>
                  </a:lnTo>
                  <a:lnTo>
                    <a:pt x="1134" y="476"/>
                  </a:lnTo>
                  <a:lnTo>
                    <a:pt x="1130" y="479"/>
                  </a:lnTo>
                  <a:lnTo>
                    <a:pt x="1127" y="481"/>
                  </a:lnTo>
                  <a:lnTo>
                    <a:pt x="1124" y="484"/>
                  </a:lnTo>
                  <a:lnTo>
                    <a:pt x="1123" y="482"/>
                  </a:lnTo>
                  <a:lnTo>
                    <a:pt x="1123" y="477"/>
                  </a:lnTo>
                  <a:lnTo>
                    <a:pt x="1122" y="474"/>
                  </a:lnTo>
                  <a:lnTo>
                    <a:pt x="1120" y="470"/>
                  </a:lnTo>
                  <a:lnTo>
                    <a:pt x="1120" y="467"/>
                  </a:lnTo>
                  <a:lnTo>
                    <a:pt x="1119" y="462"/>
                  </a:lnTo>
                  <a:lnTo>
                    <a:pt x="1118" y="456"/>
                  </a:lnTo>
                  <a:lnTo>
                    <a:pt x="1116" y="452"/>
                  </a:lnTo>
                  <a:lnTo>
                    <a:pt x="1115" y="446"/>
                  </a:lnTo>
                  <a:lnTo>
                    <a:pt x="1113" y="440"/>
                  </a:lnTo>
                  <a:lnTo>
                    <a:pt x="1111" y="438"/>
                  </a:lnTo>
                  <a:lnTo>
                    <a:pt x="1111" y="434"/>
                  </a:lnTo>
                  <a:lnTo>
                    <a:pt x="1110" y="431"/>
                  </a:lnTo>
                  <a:lnTo>
                    <a:pt x="1109" y="428"/>
                  </a:lnTo>
                  <a:lnTo>
                    <a:pt x="1106" y="425"/>
                  </a:lnTo>
                  <a:lnTo>
                    <a:pt x="1105" y="422"/>
                  </a:lnTo>
                  <a:lnTo>
                    <a:pt x="1105" y="419"/>
                  </a:lnTo>
                  <a:lnTo>
                    <a:pt x="1104" y="416"/>
                  </a:lnTo>
                  <a:lnTo>
                    <a:pt x="1104" y="415"/>
                  </a:lnTo>
                  <a:lnTo>
                    <a:pt x="1104" y="413"/>
                  </a:lnTo>
                  <a:lnTo>
                    <a:pt x="1104" y="411"/>
                  </a:lnTo>
                  <a:lnTo>
                    <a:pt x="1105" y="406"/>
                  </a:lnTo>
                  <a:lnTo>
                    <a:pt x="1105" y="404"/>
                  </a:lnTo>
                  <a:lnTo>
                    <a:pt x="1106" y="400"/>
                  </a:lnTo>
                  <a:lnTo>
                    <a:pt x="1106" y="398"/>
                  </a:lnTo>
                  <a:lnTo>
                    <a:pt x="1108" y="394"/>
                  </a:lnTo>
                  <a:lnTo>
                    <a:pt x="1108" y="391"/>
                  </a:lnTo>
                  <a:lnTo>
                    <a:pt x="1109" y="388"/>
                  </a:lnTo>
                  <a:lnTo>
                    <a:pt x="1110" y="385"/>
                  </a:lnTo>
                  <a:lnTo>
                    <a:pt x="1111" y="381"/>
                  </a:lnTo>
                  <a:lnTo>
                    <a:pt x="1111" y="378"/>
                  </a:lnTo>
                  <a:lnTo>
                    <a:pt x="1111" y="373"/>
                  </a:lnTo>
                  <a:lnTo>
                    <a:pt x="1111" y="370"/>
                  </a:lnTo>
                  <a:lnTo>
                    <a:pt x="1111" y="366"/>
                  </a:lnTo>
                  <a:lnTo>
                    <a:pt x="1111" y="361"/>
                  </a:lnTo>
                  <a:lnTo>
                    <a:pt x="1113" y="358"/>
                  </a:lnTo>
                  <a:lnTo>
                    <a:pt x="1113" y="354"/>
                  </a:lnTo>
                  <a:lnTo>
                    <a:pt x="1114" y="351"/>
                  </a:lnTo>
                  <a:lnTo>
                    <a:pt x="1114" y="346"/>
                  </a:lnTo>
                  <a:lnTo>
                    <a:pt x="1114" y="343"/>
                  </a:lnTo>
                  <a:lnTo>
                    <a:pt x="1114" y="339"/>
                  </a:lnTo>
                  <a:lnTo>
                    <a:pt x="1114" y="336"/>
                  </a:lnTo>
                  <a:lnTo>
                    <a:pt x="1113" y="332"/>
                  </a:lnTo>
                  <a:lnTo>
                    <a:pt x="1113" y="329"/>
                  </a:lnTo>
                  <a:lnTo>
                    <a:pt x="1111" y="325"/>
                  </a:lnTo>
                  <a:lnTo>
                    <a:pt x="1111" y="323"/>
                  </a:lnTo>
                  <a:lnTo>
                    <a:pt x="1110" y="319"/>
                  </a:lnTo>
                  <a:lnTo>
                    <a:pt x="1109" y="316"/>
                  </a:lnTo>
                  <a:lnTo>
                    <a:pt x="1108" y="312"/>
                  </a:lnTo>
                  <a:lnTo>
                    <a:pt x="1106" y="310"/>
                  </a:lnTo>
                  <a:lnTo>
                    <a:pt x="1103" y="304"/>
                  </a:lnTo>
                  <a:lnTo>
                    <a:pt x="1099" y="299"/>
                  </a:lnTo>
                  <a:lnTo>
                    <a:pt x="1094" y="295"/>
                  </a:lnTo>
                  <a:lnTo>
                    <a:pt x="1089" y="291"/>
                  </a:lnTo>
                  <a:lnTo>
                    <a:pt x="1084" y="288"/>
                  </a:lnTo>
                  <a:lnTo>
                    <a:pt x="1079" y="285"/>
                  </a:lnTo>
                  <a:lnTo>
                    <a:pt x="1072" y="282"/>
                  </a:lnTo>
                  <a:lnTo>
                    <a:pt x="1067" y="279"/>
                  </a:lnTo>
                  <a:lnTo>
                    <a:pt x="1064" y="277"/>
                  </a:lnTo>
                  <a:lnTo>
                    <a:pt x="1060" y="276"/>
                  </a:lnTo>
                  <a:lnTo>
                    <a:pt x="1056" y="275"/>
                  </a:lnTo>
                  <a:lnTo>
                    <a:pt x="1053" y="274"/>
                  </a:lnTo>
                  <a:lnTo>
                    <a:pt x="1051" y="274"/>
                  </a:lnTo>
                  <a:lnTo>
                    <a:pt x="1048" y="256"/>
                  </a:lnTo>
                  <a:lnTo>
                    <a:pt x="1050" y="255"/>
                  </a:lnTo>
                  <a:lnTo>
                    <a:pt x="1052" y="255"/>
                  </a:lnTo>
                  <a:lnTo>
                    <a:pt x="1057" y="254"/>
                  </a:lnTo>
                  <a:lnTo>
                    <a:pt x="1064" y="254"/>
                  </a:lnTo>
                  <a:lnTo>
                    <a:pt x="1069" y="251"/>
                  </a:lnTo>
                  <a:lnTo>
                    <a:pt x="1074" y="250"/>
                  </a:lnTo>
                  <a:lnTo>
                    <a:pt x="1076" y="248"/>
                  </a:lnTo>
                  <a:lnTo>
                    <a:pt x="1079" y="244"/>
                  </a:lnTo>
                  <a:lnTo>
                    <a:pt x="1079" y="240"/>
                  </a:lnTo>
                  <a:lnTo>
                    <a:pt x="1076" y="234"/>
                  </a:lnTo>
                  <a:lnTo>
                    <a:pt x="1075" y="230"/>
                  </a:lnTo>
                  <a:lnTo>
                    <a:pt x="1074" y="228"/>
                  </a:lnTo>
                  <a:lnTo>
                    <a:pt x="1071" y="224"/>
                  </a:lnTo>
                  <a:lnTo>
                    <a:pt x="1070" y="222"/>
                  </a:lnTo>
                  <a:lnTo>
                    <a:pt x="1065" y="216"/>
                  </a:lnTo>
                  <a:lnTo>
                    <a:pt x="1062" y="213"/>
                  </a:lnTo>
                  <a:lnTo>
                    <a:pt x="1060" y="209"/>
                  </a:lnTo>
                  <a:lnTo>
                    <a:pt x="1059" y="208"/>
                  </a:lnTo>
                  <a:lnTo>
                    <a:pt x="1059" y="208"/>
                  </a:lnTo>
                  <a:lnTo>
                    <a:pt x="1061" y="207"/>
                  </a:lnTo>
                  <a:lnTo>
                    <a:pt x="1062" y="203"/>
                  </a:lnTo>
                  <a:lnTo>
                    <a:pt x="1065" y="201"/>
                  </a:lnTo>
                  <a:lnTo>
                    <a:pt x="1066" y="197"/>
                  </a:lnTo>
                  <a:lnTo>
                    <a:pt x="1067" y="194"/>
                  </a:lnTo>
                  <a:lnTo>
                    <a:pt x="1067" y="190"/>
                  </a:lnTo>
                  <a:lnTo>
                    <a:pt x="1067" y="187"/>
                  </a:lnTo>
                  <a:lnTo>
                    <a:pt x="1065" y="183"/>
                  </a:lnTo>
                  <a:lnTo>
                    <a:pt x="1062" y="180"/>
                  </a:lnTo>
                  <a:lnTo>
                    <a:pt x="1059" y="177"/>
                  </a:lnTo>
                  <a:lnTo>
                    <a:pt x="1056" y="175"/>
                  </a:lnTo>
                  <a:lnTo>
                    <a:pt x="1052" y="173"/>
                  </a:lnTo>
                  <a:lnTo>
                    <a:pt x="1050" y="172"/>
                  </a:lnTo>
                  <a:lnTo>
                    <a:pt x="1047" y="170"/>
                  </a:lnTo>
                  <a:lnTo>
                    <a:pt x="1046" y="169"/>
                  </a:lnTo>
                  <a:lnTo>
                    <a:pt x="1046" y="168"/>
                  </a:lnTo>
                  <a:lnTo>
                    <a:pt x="1046" y="165"/>
                  </a:lnTo>
                  <a:lnTo>
                    <a:pt x="1046" y="162"/>
                  </a:lnTo>
                  <a:lnTo>
                    <a:pt x="1046" y="157"/>
                  </a:lnTo>
                  <a:lnTo>
                    <a:pt x="1045" y="153"/>
                  </a:lnTo>
                  <a:lnTo>
                    <a:pt x="1043" y="148"/>
                  </a:lnTo>
                  <a:lnTo>
                    <a:pt x="1043" y="143"/>
                  </a:lnTo>
                  <a:lnTo>
                    <a:pt x="1041" y="138"/>
                  </a:lnTo>
                  <a:lnTo>
                    <a:pt x="1038" y="133"/>
                  </a:lnTo>
                  <a:lnTo>
                    <a:pt x="1035" y="127"/>
                  </a:lnTo>
                  <a:lnTo>
                    <a:pt x="1032" y="123"/>
                  </a:lnTo>
                  <a:lnTo>
                    <a:pt x="1027" y="119"/>
                  </a:lnTo>
                  <a:lnTo>
                    <a:pt x="1024" y="115"/>
                  </a:lnTo>
                  <a:lnTo>
                    <a:pt x="1022" y="113"/>
                  </a:lnTo>
                  <a:lnTo>
                    <a:pt x="1022" y="113"/>
                  </a:lnTo>
                  <a:lnTo>
                    <a:pt x="1022" y="113"/>
                  </a:lnTo>
                  <a:lnTo>
                    <a:pt x="1022" y="111"/>
                  </a:lnTo>
                  <a:lnTo>
                    <a:pt x="1021" y="107"/>
                  </a:lnTo>
                  <a:lnTo>
                    <a:pt x="1021" y="104"/>
                  </a:lnTo>
                  <a:lnTo>
                    <a:pt x="1018" y="99"/>
                  </a:lnTo>
                  <a:lnTo>
                    <a:pt x="1016" y="94"/>
                  </a:lnTo>
                  <a:lnTo>
                    <a:pt x="1012" y="90"/>
                  </a:lnTo>
                  <a:lnTo>
                    <a:pt x="1008" y="85"/>
                  </a:lnTo>
                  <a:lnTo>
                    <a:pt x="1004" y="82"/>
                  </a:lnTo>
                  <a:lnTo>
                    <a:pt x="1002" y="79"/>
                  </a:lnTo>
                  <a:lnTo>
                    <a:pt x="997" y="77"/>
                  </a:lnTo>
                  <a:lnTo>
                    <a:pt x="992" y="74"/>
                  </a:lnTo>
                  <a:lnTo>
                    <a:pt x="987" y="71"/>
                  </a:lnTo>
                  <a:lnTo>
                    <a:pt x="980" y="68"/>
                  </a:lnTo>
                  <a:lnTo>
                    <a:pt x="974" y="66"/>
                  </a:lnTo>
                  <a:lnTo>
                    <a:pt x="969" y="64"/>
                  </a:lnTo>
                  <a:lnTo>
                    <a:pt x="963" y="61"/>
                  </a:lnTo>
                  <a:lnTo>
                    <a:pt x="958" y="59"/>
                  </a:lnTo>
                  <a:lnTo>
                    <a:pt x="951" y="57"/>
                  </a:lnTo>
                  <a:lnTo>
                    <a:pt x="948" y="56"/>
                  </a:lnTo>
                  <a:lnTo>
                    <a:pt x="944" y="54"/>
                  </a:lnTo>
                  <a:lnTo>
                    <a:pt x="941" y="53"/>
                  </a:lnTo>
                  <a:lnTo>
                    <a:pt x="939" y="52"/>
                  </a:lnTo>
                  <a:lnTo>
                    <a:pt x="940" y="52"/>
                  </a:lnTo>
                  <a:lnTo>
                    <a:pt x="944" y="51"/>
                  </a:lnTo>
                  <a:lnTo>
                    <a:pt x="949" y="48"/>
                  </a:lnTo>
                  <a:lnTo>
                    <a:pt x="954" y="46"/>
                  </a:lnTo>
                  <a:lnTo>
                    <a:pt x="955" y="44"/>
                  </a:lnTo>
                  <a:lnTo>
                    <a:pt x="956" y="41"/>
                  </a:lnTo>
                  <a:lnTo>
                    <a:pt x="958" y="39"/>
                  </a:lnTo>
                  <a:lnTo>
                    <a:pt x="958" y="36"/>
                  </a:lnTo>
                  <a:lnTo>
                    <a:pt x="956" y="32"/>
                  </a:lnTo>
                  <a:lnTo>
                    <a:pt x="955" y="29"/>
                  </a:lnTo>
                  <a:lnTo>
                    <a:pt x="951" y="25"/>
                  </a:lnTo>
                  <a:lnTo>
                    <a:pt x="946" y="20"/>
                  </a:lnTo>
                  <a:lnTo>
                    <a:pt x="944" y="17"/>
                  </a:lnTo>
                  <a:lnTo>
                    <a:pt x="940" y="16"/>
                  </a:lnTo>
                  <a:lnTo>
                    <a:pt x="936" y="13"/>
                  </a:lnTo>
                  <a:lnTo>
                    <a:pt x="934" y="11"/>
                  </a:lnTo>
                  <a:lnTo>
                    <a:pt x="930" y="10"/>
                  </a:lnTo>
                  <a:lnTo>
                    <a:pt x="926" y="9"/>
                  </a:lnTo>
                  <a:lnTo>
                    <a:pt x="924" y="7"/>
                  </a:lnTo>
                  <a:lnTo>
                    <a:pt x="920" y="6"/>
                  </a:lnTo>
                  <a:lnTo>
                    <a:pt x="916" y="5"/>
                  </a:lnTo>
                  <a:lnTo>
                    <a:pt x="914" y="4"/>
                  </a:lnTo>
                  <a:lnTo>
                    <a:pt x="910" y="3"/>
                  </a:lnTo>
                  <a:lnTo>
                    <a:pt x="906" y="3"/>
                  </a:lnTo>
                  <a:lnTo>
                    <a:pt x="902" y="2"/>
                  </a:lnTo>
                  <a:lnTo>
                    <a:pt x="898" y="2"/>
                  </a:lnTo>
                  <a:lnTo>
                    <a:pt x="896" y="2"/>
                  </a:lnTo>
                  <a:lnTo>
                    <a:pt x="892" y="2"/>
                  </a:lnTo>
                  <a:lnTo>
                    <a:pt x="888" y="0"/>
                  </a:lnTo>
                  <a:lnTo>
                    <a:pt x="885" y="0"/>
                  </a:lnTo>
                  <a:lnTo>
                    <a:pt x="880" y="0"/>
                  </a:lnTo>
                  <a:lnTo>
                    <a:pt x="877" y="0"/>
                  </a:lnTo>
                  <a:lnTo>
                    <a:pt x="872" y="0"/>
                  </a:lnTo>
                  <a:lnTo>
                    <a:pt x="869" y="0"/>
                  </a:lnTo>
                  <a:lnTo>
                    <a:pt x="866" y="0"/>
                  </a:lnTo>
                  <a:lnTo>
                    <a:pt x="862" y="2"/>
                  </a:lnTo>
                  <a:lnTo>
                    <a:pt x="858" y="2"/>
                  </a:lnTo>
                  <a:lnTo>
                    <a:pt x="854" y="2"/>
                  </a:lnTo>
                  <a:lnTo>
                    <a:pt x="851" y="2"/>
                  </a:lnTo>
                  <a:lnTo>
                    <a:pt x="848" y="2"/>
                  </a:lnTo>
                  <a:lnTo>
                    <a:pt x="844" y="2"/>
                  </a:lnTo>
                  <a:lnTo>
                    <a:pt x="840" y="3"/>
                  </a:lnTo>
                  <a:lnTo>
                    <a:pt x="837" y="3"/>
                  </a:lnTo>
                  <a:lnTo>
                    <a:pt x="834" y="3"/>
                  </a:lnTo>
                  <a:lnTo>
                    <a:pt x="830" y="3"/>
                  </a:lnTo>
                  <a:lnTo>
                    <a:pt x="827" y="3"/>
                  </a:lnTo>
                  <a:lnTo>
                    <a:pt x="823" y="4"/>
                  </a:lnTo>
                  <a:lnTo>
                    <a:pt x="818" y="5"/>
                  </a:lnTo>
                  <a:lnTo>
                    <a:pt x="814" y="6"/>
                  </a:lnTo>
                  <a:lnTo>
                    <a:pt x="809" y="7"/>
                  </a:lnTo>
                  <a:lnTo>
                    <a:pt x="805" y="9"/>
                  </a:lnTo>
                  <a:lnTo>
                    <a:pt x="801" y="11"/>
                  </a:lnTo>
                  <a:lnTo>
                    <a:pt x="795" y="12"/>
                  </a:lnTo>
                  <a:lnTo>
                    <a:pt x="791" y="15"/>
                  </a:lnTo>
                  <a:lnTo>
                    <a:pt x="786" y="17"/>
                  </a:lnTo>
                  <a:lnTo>
                    <a:pt x="781" y="19"/>
                  </a:lnTo>
                  <a:lnTo>
                    <a:pt x="776" y="22"/>
                  </a:lnTo>
                  <a:lnTo>
                    <a:pt x="771" y="25"/>
                  </a:lnTo>
                  <a:lnTo>
                    <a:pt x="766" y="27"/>
                  </a:lnTo>
                  <a:lnTo>
                    <a:pt x="762" y="30"/>
                  </a:lnTo>
                  <a:lnTo>
                    <a:pt x="757" y="32"/>
                  </a:lnTo>
                  <a:lnTo>
                    <a:pt x="753" y="34"/>
                  </a:lnTo>
                  <a:lnTo>
                    <a:pt x="748" y="37"/>
                  </a:lnTo>
                  <a:lnTo>
                    <a:pt x="745" y="39"/>
                  </a:lnTo>
                  <a:lnTo>
                    <a:pt x="741" y="41"/>
                  </a:lnTo>
                  <a:lnTo>
                    <a:pt x="737" y="44"/>
                  </a:lnTo>
                  <a:lnTo>
                    <a:pt x="733" y="46"/>
                  </a:lnTo>
                  <a:lnTo>
                    <a:pt x="731" y="48"/>
                  </a:lnTo>
                  <a:lnTo>
                    <a:pt x="727" y="50"/>
                  </a:lnTo>
                  <a:lnTo>
                    <a:pt x="725" y="51"/>
                  </a:lnTo>
                  <a:lnTo>
                    <a:pt x="722" y="53"/>
                  </a:lnTo>
                  <a:lnTo>
                    <a:pt x="721" y="54"/>
                  </a:lnTo>
                  <a:lnTo>
                    <a:pt x="718" y="57"/>
                  </a:lnTo>
                  <a:lnTo>
                    <a:pt x="717" y="57"/>
                  </a:lnTo>
                  <a:lnTo>
                    <a:pt x="717" y="56"/>
                  </a:lnTo>
                  <a:lnTo>
                    <a:pt x="717" y="51"/>
                  </a:lnTo>
                  <a:lnTo>
                    <a:pt x="716" y="48"/>
                  </a:lnTo>
                  <a:lnTo>
                    <a:pt x="714" y="45"/>
                  </a:lnTo>
                  <a:lnTo>
                    <a:pt x="713" y="41"/>
                  </a:lnTo>
                  <a:lnTo>
                    <a:pt x="712" y="39"/>
                  </a:lnTo>
                  <a:lnTo>
                    <a:pt x="709" y="36"/>
                  </a:lnTo>
                  <a:lnTo>
                    <a:pt x="706" y="33"/>
                  </a:lnTo>
                  <a:lnTo>
                    <a:pt x="703" y="30"/>
                  </a:lnTo>
                  <a:lnTo>
                    <a:pt x="699" y="29"/>
                  </a:lnTo>
                  <a:lnTo>
                    <a:pt x="694" y="26"/>
                  </a:lnTo>
                  <a:lnTo>
                    <a:pt x="689" y="25"/>
                  </a:lnTo>
                  <a:lnTo>
                    <a:pt x="685" y="25"/>
                  </a:lnTo>
                  <a:lnTo>
                    <a:pt x="682" y="25"/>
                  </a:lnTo>
                  <a:lnTo>
                    <a:pt x="679" y="25"/>
                  </a:lnTo>
                  <a:lnTo>
                    <a:pt x="675" y="26"/>
                  </a:lnTo>
                  <a:lnTo>
                    <a:pt x="670" y="26"/>
                  </a:lnTo>
                  <a:lnTo>
                    <a:pt x="667" y="27"/>
                  </a:lnTo>
                  <a:lnTo>
                    <a:pt x="663" y="29"/>
                  </a:lnTo>
                  <a:lnTo>
                    <a:pt x="660" y="30"/>
                  </a:lnTo>
                  <a:lnTo>
                    <a:pt x="656" y="32"/>
                  </a:lnTo>
                  <a:lnTo>
                    <a:pt x="653" y="33"/>
                  </a:lnTo>
                  <a:lnTo>
                    <a:pt x="650" y="36"/>
                  </a:lnTo>
                  <a:lnTo>
                    <a:pt x="648" y="39"/>
                  </a:lnTo>
                  <a:lnTo>
                    <a:pt x="643" y="44"/>
                  </a:lnTo>
                  <a:lnTo>
                    <a:pt x="638" y="50"/>
                  </a:lnTo>
                  <a:lnTo>
                    <a:pt x="635" y="52"/>
                  </a:lnTo>
                  <a:lnTo>
                    <a:pt x="634" y="56"/>
                  </a:lnTo>
                  <a:lnTo>
                    <a:pt x="632" y="58"/>
                  </a:lnTo>
                  <a:lnTo>
                    <a:pt x="631" y="61"/>
                  </a:lnTo>
                  <a:lnTo>
                    <a:pt x="627" y="66"/>
                  </a:lnTo>
                  <a:lnTo>
                    <a:pt x="625" y="71"/>
                  </a:lnTo>
                  <a:lnTo>
                    <a:pt x="622" y="75"/>
                  </a:lnTo>
                  <a:lnTo>
                    <a:pt x="622" y="80"/>
                  </a:lnTo>
                  <a:lnTo>
                    <a:pt x="621" y="82"/>
                  </a:lnTo>
                  <a:lnTo>
                    <a:pt x="621" y="85"/>
                  </a:lnTo>
                  <a:lnTo>
                    <a:pt x="621" y="86"/>
                  </a:lnTo>
                  <a:lnTo>
                    <a:pt x="621" y="86"/>
                  </a:lnTo>
                  <a:lnTo>
                    <a:pt x="621" y="84"/>
                  </a:lnTo>
                  <a:lnTo>
                    <a:pt x="620" y="81"/>
                  </a:lnTo>
                  <a:lnTo>
                    <a:pt x="617" y="79"/>
                  </a:lnTo>
                  <a:lnTo>
                    <a:pt x="615" y="77"/>
                  </a:lnTo>
                  <a:lnTo>
                    <a:pt x="611" y="73"/>
                  </a:lnTo>
                  <a:lnTo>
                    <a:pt x="609" y="70"/>
                  </a:lnTo>
                  <a:lnTo>
                    <a:pt x="604" y="66"/>
                  </a:lnTo>
                  <a:lnTo>
                    <a:pt x="601" y="63"/>
                  </a:lnTo>
                  <a:lnTo>
                    <a:pt x="596" y="58"/>
                  </a:lnTo>
                  <a:lnTo>
                    <a:pt x="592" y="56"/>
                  </a:lnTo>
                  <a:lnTo>
                    <a:pt x="587" y="51"/>
                  </a:lnTo>
                  <a:lnTo>
                    <a:pt x="583" y="50"/>
                  </a:lnTo>
                  <a:lnTo>
                    <a:pt x="580" y="46"/>
                  </a:lnTo>
                  <a:lnTo>
                    <a:pt x="576" y="45"/>
                  </a:lnTo>
                  <a:lnTo>
                    <a:pt x="573" y="44"/>
                  </a:lnTo>
                  <a:lnTo>
                    <a:pt x="572" y="45"/>
                  </a:lnTo>
                  <a:lnTo>
                    <a:pt x="568" y="46"/>
                  </a:lnTo>
                  <a:lnTo>
                    <a:pt x="566" y="50"/>
                  </a:lnTo>
                  <a:lnTo>
                    <a:pt x="563" y="53"/>
                  </a:lnTo>
                  <a:lnTo>
                    <a:pt x="563" y="59"/>
                  </a:lnTo>
                  <a:lnTo>
                    <a:pt x="562" y="63"/>
                  </a:lnTo>
                  <a:lnTo>
                    <a:pt x="562" y="67"/>
                  </a:lnTo>
                  <a:lnTo>
                    <a:pt x="562" y="71"/>
                  </a:lnTo>
                  <a:lnTo>
                    <a:pt x="562" y="72"/>
                  </a:lnTo>
                  <a:lnTo>
                    <a:pt x="561" y="72"/>
                  </a:lnTo>
                  <a:lnTo>
                    <a:pt x="559" y="71"/>
                  </a:lnTo>
                  <a:lnTo>
                    <a:pt x="556" y="70"/>
                  </a:lnTo>
                  <a:lnTo>
                    <a:pt x="553" y="70"/>
                  </a:lnTo>
                  <a:lnTo>
                    <a:pt x="549" y="70"/>
                  </a:lnTo>
                  <a:lnTo>
                    <a:pt x="546" y="70"/>
                  </a:lnTo>
                  <a:lnTo>
                    <a:pt x="543" y="71"/>
                  </a:lnTo>
                  <a:lnTo>
                    <a:pt x="539" y="74"/>
                  </a:lnTo>
                  <a:lnTo>
                    <a:pt x="538" y="77"/>
                  </a:lnTo>
                  <a:lnTo>
                    <a:pt x="535" y="80"/>
                  </a:lnTo>
                  <a:lnTo>
                    <a:pt x="534" y="84"/>
                  </a:lnTo>
                  <a:lnTo>
                    <a:pt x="534" y="87"/>
                  </a:lnTo>
                  <a:lnTo>
                    <a:pt x="534" y="90"/>
                  </a:lnTo>
                  <a:lnTo>
                    <a:pt x="534" y="92"/>
                  </a:lnTo>
                  <a:lnTo>
                    <a:pt x="534" y="94"/>
                  </a:lnTo>
                  <a:lnTo>
                    <a:pt x="534" y="95"/>
                  </a:lnTo>
                  <a:lnTo>
                    <a:pt x="533" y="94"/>
                  </a:lnTo>
                  <a:lnTo>
                    <a:pt x="528" y="91"/>
                  </a:lnTo>
                  <a:lnTo>
                    <a:pt x="525" y="90"/>
                  </a:lnTo>
                  <a:lnTo>
                    <a:pt x="522" y="88"/>
                  </a:lnTo>
                  <a:lnTo>
                    <a:pt x="518" y="86"/>
                  </a:lnTo>
                  <a:lnTo>
                    <a:pt x="514" y="85"/>
                  </a:lnTo>
                  <a:lnTo>
                    <a:pt x="510" y="84"/>
                  </a:lnTo>
                  <a:lnTo>
                    <a:pt x="506" y="81"/>
                  </a:lnTo>
                  <a:lnTo>
                    <a:pt x="501" y="80"/>
                  </a:lnTo>
                  <a:lnTo>
                    <a:pt x="498" y="79"/>
                  </a:lnTo>
                  <a:lnTo>
                    <a:pt x="494" y="79"/>
                  </a:lnTo>
                  <a:lnTo>
                    <a:pt x="491" y="79"/>
                  </a:lnTo>
                  <a:lnTo>
                    <a:pt x="488" y="79"/>
                  </a:lnTo>
                  <a:lnTo>
                    <a:pt x="485" y="80"/>
                  </a:lnTo>
                  <a:lnTo>
                    <a:pt x="481" y="82"/>
                  </a:lnTo>
                  <a:lnTo>
                    <a:pt x="479" y="86"/>
                  </a:lnTo>
                  <a:lnTo>
                    <a:pt x="477" y="91"/>
                  </a:lnTo>
                  <a:lnTo>
                    <a:pt x="477" y="97"/>
                  </a:lnTo>
                  <a:lnTo>
                    <a:pt x="477" y="101"/>
                  </a:lnTo>
                  <a:lnTo>
                    <a:pt x="477" y="105"/>
                  </a:lnTo>
                  <a:lnTo>
                    <a:pt x="479" y="107"/>
                  </a:lnTo>
                  <a:lnTo>
                    <a:pt x="479" y="108"/>
                  </a:lnTo>
                  <a:lnTo>
                    <a:pt x="477" y="108"/>
                  </a:lnTo>
                  <a:lnTo>
                    <a:pt x="475" y="107"/>
                  </a:lnTo>
                  <a:lnTo>
                    <a:pt x="470" y="106"/>
                  </a:lnTo>
                  <a:lnTo>
                    <a:pt x="466" y="106"/>
                  </a:lnTo>
                  <a:lnTo>
                    <a:pt x="460" y="105"/>
                  </a:lnTo>
                  <a:lnTo>
                    <a:pt x="454" y="106"/>
                  </a:lnTo>
                  <a:lnTo>
                    <a:pt x="448" y="106"/>
                  </a:lnTo>
                  <a:lnTo>
                    <a:pt x="443" y="108"/>
                  </a:lnTo>
                  <a:lnTo>
                    <a:pt x="438" y="112"/>
                  </a:lnTo>
                  <a:lnTo>
                    <a:pt x="436" y="115"/>
                  </a:lnTo>
                  <a:lnTo>
                    <a:pt x="435" y="120"/>
                  </a:lnTo>
                  <a:lnTo>
                    <a:pt x="435" y="125"/>
                  </a:lnTo>
                  <a:lnTo>
                    <a:pt x="435" y="127"/>
                  </a:lnTo>
                  <a:lnTo>
                    <a:pt x="435" y="131"/>
                  </a:lnTo>
                  <a:lnTo>
                    <a:pt x="436" y="133"/>
                  </a:lnTo>
                  <a:lnTo>
                    <a:pt x="436" y="134"/>
                  </a:lnTo>
                  <a:lnTo>
                    <a:pt x="435" y="134"/>
                  </a:lnTo>
                  <a:lnTo>
                    <a:pt x="431" y="133"/>
                  </a:lnTo>
                  <a:lnTo>
                    <a:pt x="427" y="132"/>
                  </a:lnTo>
                  <a:lnTo>
                    <a:pt x="422" y="132"/>
                  </a:lnTo>
                  <a:lnTo>
                    <a:pt x="417" y="131"/>
                  </a:lnTo>
                  <a:lnTo>
                    <a:pt x="412" y="132"/>
                  </a:lnTo>
                  <a:lnTo>
                    <a:pt x="407" y="133"/>
                  </a:lnTo>
                  <a:lnTo>
                    <a:pt x="404" y="136"/>
                  </a:lnTo>
                  <a:lnTo>
                    <a:pt x="402" y="138"/>
                  </a:lnTo>
                  <a:lnTo>
                    <a:pt x="401" y="141"/>
                  </a:lnTo>
                  <a:lnTo>
                    <a:pt x="399" y="143"/>
                  </a:lnTo>
                  <a:lnTo>
                    <a:pt x="398" y="147"/>
                  </a:lnTo>
                  <a:lnTo>
                    <a:pt x="396" y="149"/>
                  </a:lnTo>
                  <a:lnTo>
                    <a:pt x="394" y="154"/>
                  </a:lnTo>
                  <a:lnTo>
                    <a:pt x="394" y="157"/>
                  </a:lnTo>
                  <a:lnTo>
                    <a:pt x="393" y="162"/>
                  </a:lnTo>
                  <a:lnTo>
                    <a:pt x="392" y="166"/>
                  </a:lnTo>
                  <a:lnTo>
                    <a:pt x="391" y="169"/>
                  </a:lnTo>
                  <a:lnTo>
                    <a:pt x="389" y="173"/>
                  </a:lnTo>
                  <a:lnTo>
                    <a:pt x="389" y="175"/>
                  </a:lnTo>
                  <a:lnTo>
                    <a:pt x="389" y="180"/>
                  </a:lnTo>
                  <a:lnTo>
                    <a:pt x="389" y="181"/>
                  </a:lnTo>
                  <a:lnTo>
                    <a:pt x="389" y="18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49" name="Freeform 9"/>
            <p:cNvSpPr>
              <a:spLocks/>
            </p:cNvSpPr>
            <p:nvPr/>
          </p:nvSpPr>
          <p:spPr bwMode="auto">
            <a:xfrm>
              <a:off x="483" y="2727"/>
              <a:ext cx="624" cy="347"/>
            </a:xfrm>
            <a:custGeom>
              <a:avLst/>
              <a:gdLst>
                <a:gd name="T0" fmla="*/ 2 w 624"/>
                <a:gd name="T1" fmla="*/ 225 h 347"/>
                <a:gd name="T2" fmla="*/ 0 w 624"/>
                <a:gd name="T3" fmla="*/ 184 h 347"/>
                <a:gd name="T4" fmla="*/ 55 w 624"/>
                <a:gd name="T5" fmla="*/ 166 h 347"/>
                <a:gd name="T6" fmla="*/ 91 w 624"/>
                <a:gd name="T7" fmla="*/ 140 h 347"/>
                <a:gd name="T8" fmla="*/ 116 w 624"/>
                <a:gd name="T9" fmla="*/ 116 h 347"/>
                <a:gd name="T10" fmla="*/ 135 w 624"/>
                <a:gd name="T11" fmla="*/ 89 h 347"/>
                <a:gd name="T12" fmla="*/ 209 w 624"/>
                <a:gd name="T13" fmla="*/ 124 h 347"/>
                <a:gd name="T14" fmla="*/ 207 w 624"/>
                <a:gd name="T15" fmla="*/ 120 h 347"/>
                <a:gd name="T16" fmla="*/ 202 w 624"/>
                <a:gd name="T17" fmla="*/ 112 h 347"/>
                <a:gd name="T18" fmla="*/ 195 w 624"/>
                <a:gd name="T19" fmla="*/ 101 h 347"/>
                <a:gd name="T20" fmla="*/ 190 w 624"/>
                <a:gd name="T21" fmla="*/ 92 h 347"/>
                <a:gd name="T22" fmla="*/ 185 w 624"/>
                <a:gd name="T23" fmla="*/ 83 h 347"/>
                <a:gd name="T24" fmla="*/ 183 w 624"/>
                <a:gd name="T25" fmla="*/ 75 h 347"/>
                <a:gd name="T26" fmla="*/ 180 w 624"/>
                <a:gd name="T27" fmla="*/ 71 h 347"/>
                <a:gd name="T28" fmla="*/ 209 w 624"/>
                <a:gd name="T29" fmla="*/ 86 h 347"/>
                <a:gd name="T30" fmla="*/ 207 w 624"/>
                <a:gd name="T31" fmla="*/ 82 h 347"/>
                <a:gd name="T32" fmla="*/ 203 w 624"/>
                <a:gd name="T33" fmla="*/ 76 h 347"/>
                <a:gd name="T34" fmla="*/ 200 w 624"/>
                <a:gd name="T35" fmla="*/ 72 h 347"/>
                <a:gd name="T36" fmla="*/ 199 w 624"/>
                <a:gd name="T37" fmla="*/ 66 h 347"/>
                <a:gd name="T38" fmla="*/ 199 w 624"/>
                <a:gd name="T39" fmla="*/ 59 h 347"/>
                <a:gd name="T40" fmla="*/ 200 w 624"/>
                <a:gd name="T41" fmla="*/ 52 h 347"/>
                <a:gd name="T42" fmla="*/ 263 w 624"/>
                <a:gd name="T43" fmla="*/ 94 h 347"/>
                <a:gd name="T44" fmla="*/ 287 w 624"/>
                <a:gd name="T45" fmla="*/ 51 h 347"/>
                <a:gd name="T46" fmla="*/ 397 w 624"/>
                <a:gd name="T47" fmla="*/ 17 h 347"/>
                <a:gd name="T48" fmla="*/ 524 w 624"/>
                <a:gd name="T49" fmla="*/ 0 h 347"/>
                <a:gd name="T50" fmla="*/ 561 w 624"/>
                <a:gd name="T51" fmla="*/ 51 h 347"/>
                <a:gd name="T52" fmla="*/ 556 w 624"/>
                <a:gd name="T53" fmla="*/ 74 h 347"/>
                <a:gd name="T54" fmla="*/ 562 w 624"/>
                <a:gd name="T55" fmla="*/ 74 h 347"/>
                <a:gd name="T56" fmla="*/ 568 w 624"/>
                <a:gd name="T57" fmla="*/ 75 h 347"/>
                <a:gd name="T58" fmla="*/ 577 w 624"/>
                <a:gd name="T59" fmla="*/ 76 h 347"/>
                <a:gd name="T60" fmla="*/ 585 w 624"/>
                <a:gd name="T61" fmla="*/ 79 h 347"/>
                <a:gd name="T62" fmla="*/ 594 w 624"/>
                <a:gd name="T63" fmla="*/ 80 h 347"/>
                <a:gd name="T64" fmla="*/ 601 w 624"/>
                <a:gd name="T65" fmla="*/ 82 h 347"/>
                <a:gd name="T66" fmla="*/ 607 w 624"/>
                <a:gd name="T67" fmla="*/ 86 h 347"/>
                <a:gd name="T68" fmla="*/ 615 w 624"/>
                <a:gd name="T69" fmla="*/ 92 h 347"/>
                <a:gd name="T70" fmla="*/ 620 w 624"/>
                <a:gd name="T71" fmla="*/ 101 h 347"/>
                <a:gd name="T72" fmla="*/ 623 w 624"/>
                <a:gd name="T73" fmla="*/ 107 h 347"/>
                <a:gd name="T74" fmla="*/ 624 w 624"/>
                <a:gd name="T75" fmla="*/ 110 h 347"/>
                <a:gd name="T76" fmla="*/ 418 w 624"/>
                <a:gd name="T77" fmla="*/ 347 h 347"/>
                <a:gd name="T78" fmla="*/ 5 w 624"/>
                <a:gd name="T79" fmla="*/ 24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24" h="347">
                  <a:moveTo>
                    <a:pt x="5" y="249"/>
                  </a:moveTo>
                  <a:lnTo>
                    <a:pt x="2" y="225"/>
                  </a:lnTo>
                  <a:lnTo>
                    <a:pt x="45" y="207"/>
                  </a:lnTo>
                  <a:lnTo>
                    <a:pt x="0" y="184"/>
                  </a:lnTo>
                  <a:lnTo>
                    <a:pt x="26" y="171"/>
                  </a:lnTo>
                  <a:lnTo>
                    <a:pt x="55" y="166"/>
                  </a:lnTo>
                  <a:lnTo>
                    <a:pt x="45" y="147"/>
                  </a:lnTo>
                  <a:lnTo>
                    <a:pt x="91" y="140"/>
                  </a:lnTo>
                  <a:lnTo>
                    <a:pt x="77" y="115"/>
                  </a:lnTo>
                  <a:lnTo>
                    <a:pt x="116" y="116"/>
                  </a:lnTo>
                  <a:lnTo>
                    <a:pt x="150" y="129"/>
                  </a:lnTo>
                  <a:lnTo>
                    <a:pt x="135" y="89"/>
                  </a:lnTo>
                  <a:lnTo>
                    <a:pt x="175" y="106"/>
                  </a:lnTo>
                  <a:lnTo>
                    <a:pt x="209" y="124"/>
                  </a:lnTo>
                  <a:lnTo>
                    <a:pt x="208" y="123"/>
                  </a:lnTo>
                  <a:lnTo>
                    <a:pt x="207" y="120"/>
                  </a:lnTo>
                  <a:lnTo>
                    <a:pt x="203" y="116"/>
                  </a:lnTo>
                  <a:lnTo>
                    <a:pt x="202" y="112"/>
                  </a:lnTo>
                  <a:lnTo>
                    <a:pt x="198" y="107"/>
                  </a:lnTo>
                  <a:lnTo>
                    <a:pt x="195" y="101"/>
                  </a:lnTo>
                  <a:lnTo>
                    <a:pt x="192" y="96"/>
                  </a:lnTo>
                  <a:lnTo>
                    <a:pt x="190" y="92"/>
                  </a:lnTo>
                  <a:lnTo>
                    <a:pt x="188" y="87"/>
                  </a:lnTo>
                  <a:lnTo>
                    <a:pt x="185" y="83"/>
                  </a:lnTo>
                  <a:lnTo>
                    <a:pt x="184" y="79"/>
                  </a:lnTo>
                  <a:lnTo>
                    <a:pt x="183" y="75"/>
                  </a:lnTo>
                  <a:lnTo>
                    <a:pt x="180" y="73"/>
                  </a:lnTo>
                  <a:lnTo>
                    <a:pt x="180" y="71"/>
                  </a:lnTo>
                  <a:lnTo>
                    <a:pt x="180" y="68"/>
                  </a:lnTo>
                  <a:lnTo>
                    <a:pt x="209" y="86"/>
                  </a:lnTo>
                  <a:lnTo>
                    <a:pt x="208" y="85"/>
                  </a:lnTo>
                  <a:lnTo>
                    <a:pt x="207" y="82"/>
                  </a:lnTo>
                  <a:lnTo>
                    <a:pt x="204" y="80"/>
                  </a:lnTo>
                  <a:lnTo>
                    <a:pt x="203" y="76"/>
                  </a:lnTo>
                  <a:lnTo>
                    <a:pt x="202" y="74"/>
                  </a:lnTo>
                  <a:lnTo>
                    <a:pt x="200" y="72"/>
                  </a:lnTo>
                  <a:lnTo>
                    <a:pt x="199" y="68"/>
                  </a:lnTo>
                  <a:lnTo>
                    <a:pt x="199" y="66"/>
                  </a:lnTo>
                  <a:lnTo>
                    <a:pt x="199" y="62"/>
                  </a:lnTo>
                  <a:lnTo>
                    <a:pt x="199" y="59"/>
                  </a:lnTo>
                  <a:lnTo>
                    <a:pt x="199" y="55"/>
                  </a:lnTo>
                  <a:lnTo>
                    <a:pt x="200" y="52"/>
                  </a:lnTo>
                  <a:lnTo>
                    <a:pt x="236" y="88"/>
                  </a:lnTo>
                  <a:lnTo>
                    <a:pt x="263" y="94"/>
                  </a:lnTo>
                  <a:lnTo>
                    <a:pt x="273" y="60"/>
                  </a:lnTo>
                  <a:lnTo>
                    <a:pt x="287" y="51"/>
                  </a:lnTo>
                  <a:lnTo>
                    <a:pt x="310" y="80"/>
                  </a:lnTo>
                  <a:lnTo>
                    <a:pt x="397" y="17"/>
                  </a:lnTo>
                  <a:lnTo>
                    <a:pt x="452" y="3"/>
                  </a:lnTo>
                  <a:lnTo>
                    <a:pt x="524" y="0"/>
                  </a:lnTo>
                  <a:lnTo>
                    <a:pt x="486" y="32"/>
                  </a:lnTo>
                  <a:lnTo>
                    <a:pt x="561" y="51"/>
                  </a:lnTo>
                  <a:lnTo>
                    <a:pt x="591" y="65"/>
                  </a:lnTo>
                  <a:lnTo>
                    <a:pt x="556" y="74"/>
                  </a:lnTo>
                  <a:lnTo>
                    <a:pt x="557" y="74"/>
                  </a:lnTo>
                  <a:lnTo>
                    <a:pt x="562" y="74"/>
                  </a:lnTo>
                  <a:lnTo>
                    <a:pt x="565" y="74"/>
                  </a:lnTo>
                  <a:lnTo>
                    <a:pt x="568" y="75"/>
                  </a:lnTo>
                  <a:lnTo>
                    <a:pt x="572" y="75"/>
                  </a:lnTo>
                  <a:lnTo>
                    <a:pt x="577" y="76"/>
                  </a:lnTo>
                  <a:lnTo>
                    <a:pt x="580" y="78"/>
                  </a:lnTo>
                  <a:lnTo>
                    <a:pt x="585" y="79"/>
                  </a:lnTo>
                  <a:lnTo>
                    <a:pt x="589" y="79"/>
                  </a:lnTo>
                  <a:lnTo>
                    <a:pt x="594" y="80"/>
                  </a:lnTo>
                  <a:lnTo>
                    <a:pt x="597" y="81"/>
                  </a:lnTo>
                  <a:lnTo>
                    <a:pt x="601" y="82"/>
                  </a:lnTo>
                  <a:lnTo>
                    <a:pt x="604" y="83"/>
                  </a:lnTo>
                  <a:lnTo>
                    <a:pt x="607" y="86"/>
                  </a:lnTo>
                  <a:lnTo>
                    <a:pt x="611" y="88"/>
                  </a:lnTo>
                  <a:lnTo>
                    <a:pt x="615" y="92"/>
                  </a:lnTo>
                  <a:lnTo>
                    <a:pt x="618" y="96"/>
                  </a:lnTo>
                  <a:lnTo>
                    <a:pt x="620" y="101"/>
                  </a:lnTo>
                  <a:lnTo>
                    <a:pt x="621" y="103"/>
                  </a:lnTo>
                  <a:lnTo>
                    <a:pt x="623" y="107"/>
                  </a:lnTo>
                  <a:lnTo>
                    <a:pt x="624" y="109"/>
                  </a:lnTo>
                  <a:lnTo>
                    <a:pt x="624" y="110"/>
                  </a:lnTo>
                  <a:lnTo>
                    <a:pt x="624" y="153"/>
                  </a:lnTo>
                  <a:lnTo>
                    <a:pt x="418" y="347"/>
                  </a:lnTo>
                  <a:lnTo>
                    <a:pt x="77" y="324"/>
                  </a:lnTo>
                  <a:lnTo>
                    <a:pt x="5" y="249"/>
                  </a:lnTo>
                  <a:lnTo>
                    <a:pt x="5" y="249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auto">
            <a:xfrm>
              <a:off x="479" y="2844"/>
              <a:ext cx="658" cy="269"/>
            </a:xfrm>
            <a:custGeom>
              <a:avLst/>
              <a:gdLst>
                <a:gd name="T0" fmla="*/ 37 w 658"/>
                <a:gd name="T1" fmla="*/ 242 h 269"/>
                <a:gd name="T2" fmla="*/ 28 w 658"/>
                <a:gd name="T3" fmla="*/ 209 h 269"/>
                <a:gd name="T4" fmla="*/ 33 w 658"/>
                <a:gd name="T5" fmla="*/ 180 h 269"/>
                <a:gd name="T6" fmla="*/ 34 w 658"/>
                <a:gd name="T7" fmla="*/ 134 h 269"/>
                <a:gd name="T8" fmla="*/ 39 w 658"/>
                <a:gd name="T9" fmla="*/ 141 h 269"/>
                <a:gd name="T10" fmla="*/ 49 w 658"/>
                <a:gd name="T11" fmla="*/ 149 h 269"/>
                <a:gd name="T12" fmla="*/ 58 w 658"/>
                <a:gd name="T13" fmla="*/ 154 h 269"/>
                <a:gd name="T14" fmla="*/ 64 w 658"/>
                <a:gd name="T15" fmla="*/ 155 h 269"/>
                <a:gd name="T16" fmla="*/ 69 w 658"/>
                <a:gd name="T17" fmla="*/ 155 h 269"/>
                <a:gd name="T18" fmla="*/ 80 w 658"/>
                <a:gd name="T19" fmla="*/ 153 h 269"/>
                <a:gd name="T20" fmla="*/ 90 w 658"/>
                <a:gd name="T21" fmla="*/ 148 h 269"/>
                <a:gd name="T22" fmla="*/ 101 w 658"/>
                <a:gd name="T23" fmla="*/ 143 h 269"/>
                <a:gd name="T24" fmla="*/ 111 w 658"/>
                <a:gd name="T25" fmla="*/ 139 h 269"/>
                <a:gd name="T26" fmla="*/ 121 w 658"/>
                <a:gd name="T27" fmla="*/ 134 h 269"/>
                <a:gd name="T28" fmla="*/ 127 w 658"/>
                <a:gd name="T29" fmla="*/ 132 h 269"/>
                <a:gd name="T30" fmla="*/ 133 w 658"/>
                <a:gd name="T31" fmla="*/ 129 h 269"/>
                <a:gd name="T32" fmla="*/ 124 w 658"/>
                <a:gd name="T33" fmla="*/ 155 h 269"/>
                <a:gd name="T34" fmla="*/ 112 w 658"/>
                <a:gd name="T35" fmla="*/ 174 h 269"/>
                <a:gd name="T36" fmla="*/ 119 w 658"/>
                <a:gd name="T37" fmla="*/ 172 h 269"/>
                <a:gd name="T38" fmla="*/ 125 w 658"/>
                <a:gd name="T39" fmla="*/ 169 h 269"/>
                <a:gd name="T40" fmla="*/ 131 w 658"/>
                <a:gd name="T41" fmla="*/ 166 h 269"/>
                <a:gd name="T42" fmla="*/ 138 w 658"/>
                <a:gd name="T43" fmla="*/ 163 h 269"/>
                <a:gd name="T44" fmla="*/ 146 w 658"/>
                <a:gd name="T45" fmla="*/ 158 h 269"/>
                <a:gd name="T46" fmla="*/ 150 w 658"/>
                <a:gd name="T47" fmla="*/ 182 h 269"/>
                <a:gd name="T48" fmla="*/ 225 w 658"/>
                <a:gd name="T49" fmla="*/ 163 h 269"/>
                <a:gd name="T50" fmla="*/ 308 w 658"/>
                <a:gd name="T51" fmla="*/ 109 h 269"/>
                <a:gd name="T52" fmla="*/ 392 w 658"/>
                <a:gd name="T53" fmla="*/ 95 h 269"/>
                <a:gd name="T54" fmla="*/ 391 w 658"/>
                <a:gd name="T55" fmla="*/ 94 h 269"/>
                <a:gd name="T56" fmla="*/ 385 w 658"/>
                <a:gd name="T57" fmla="*/ 92 h 269"/>
                <a:gd name="T58" fmla="*/ 377 w 658"/>
                <a:gd name="T59" fmla="*/ 88 h 269"/>
                <a:gd name="T60" fmla="*/ 368 w 658"/>
                <a:gd name="T61" fmla="*/ 84 h 269"/>
                <a:gd name="T62" fmla="*/ 358 w 658"/>
                <a:gd name="T63" fmla="*/ 78 h 269"/>
                <a:gd name="T64" fmla="*/ 349 w 658"/>
                <a:gd name="T65" fmla="*/ 73 h 269"/>
                <a:gd name="T66" fmla="*/ 340 w 658"/>
                <a:gd name="T67" fmla="*/ 67 h 269"/>
                <a:gd name="T68" fmla="*/ 335 w 658"/>
                <a:gd name="T69" fmla="*/ 63 h 269"/>
                <a:gd name="T70" fmla="*/ 329 w 658"/>
                <a:gd name="T71" fmla="*/ 51 h 269"/>
                <a:gd name="T72" fmla="*/ 324 w 658"/>
                <a:gd name="T73" fmla="*/ 41 h 269"/>
                <a:gd name="T74" fmla="*/ 322 w 658"/>
                <a:gd name="T75" fmla="*/ 34 h 269"/>
                <a:gd name="T76" fmla="*/ 320 w 658"/>
                <a:gd name="T77" fmla="*/ 31 h 269"/>
                <a:gd name="T78" fmla="*/ 516 w 658"/>
                <a:gd name="T79" fmla="*/ 81 h 269"/>
                <a:gd name="T80" fmla="*/ 501 w 658"/>
                <a:gd name="T81" fmla="*/ 46 h 269"/>
                <a:gd name="T82" fmla="*/ 507 w 658"/>
                <a:gd name="T83" fmla="*/ 46 h 269"/>
                <a:gd name="T84" fmla="*/ 514 w 658"/>
                <a:gd name="T85" fmla="*/ 45 h 269"/>
                <a:gd name="T86" fmla="*/ 523 w 658"/>
                <a:gd name="T87" fmla="*/ 45 h 269"/>
                <a:gd name="T88" fmla="*/ 532 w 658"/>
                <a:gd name="T89" fmla="*/ 44 h 269"/>
                <a:gd name="T90" fmla="*/ 541 w 658"/>
                <a:gd name="T91" fmla="*/ 43 h 269"/>
                <a:gd name="T92" fmla="*/ 550 w 658"/>
                <a:gd name="T93" fmla="*/ 41 h 269"/>
                <a:gd name="T94" fmla="*/ 559 w 658"/>
                <a:gd name="T95" fmla="*/ 40 h 269"/>
                <a:gd name="T96" fmla="*/ 570 w 658"/>
                <a:gd name="T97" fmla="*/ 38 h 269"/>
                <a:gd name="T98" fmla="*/ 579 w 658"/>
                <a:gd name="T99" fmla="*/ 38 h 269"/>
                <a:gd name="T100" fmla="*/ 586 w 658"/>
                <a:gd name="T101" fmla="*/ 38 h 269"/>
                <a:gd name="T102" fmla="*/ 589 w 658"/>
                <a:gd name="T103" fmla="*/ 39 h 269"/>
                <a:gd name="T104" fmla="*/ 582 w 658"/>
                <a:gd name="T105" fmla="*/ 12 h 269"/>
                <a:gd name="T106" fmla="*/ 658 w 658"/>
                <a:gd name="T107" fmla="*/ 77 h 269"/>
                <a:gd name="T108" fmla="*/ 610 w 658"/>
                <a:gd name="T109" fmla="*/ 197 h 269"/>
                <a:gd name="T110" fmla="*/ 62 w 658"/>
                <a:gd name="T111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8" h="269">
                  <a:moveTo>
                    <a:pt x="62" y="269"/>
                  </a:moveTo>
                  <a:lnTo>
                    <a:pt x="37" y="242"/>
                  </a:lnTo>
                  <a:lnTo>
                    <a:pt x="4" y="233"/>
                  </a:lnTo>
                  <a:lnTo>
                    <a:pt x="28" y="209"/>
                  </a:lnTo>
                  <a:lnTo>
                    <a:pt x="0" y="201"/>
                  </a:lnTo>
                  <a:lnTo>
                    <a:pt x="33" y="180"/>
                  </a:lnTo>
                  <a:lnTo>
                    <a:pt x="34" y="133"/>
                  </a:lnTo>
                  <a:lnTo>
                    <a:pt x="34" y="134"/>
                  </a:lnTo>
                  <a:lnTo>
                    <a:pt x="37" y="138"/>
                  </a:lnTo>
                  <a:lnTo>
                    <a:pt x="39" y="141"/>
                  </a:lnTo>
                  <a:lnTo>
                    <a:pt x="44" y="146"/>
                  </a:lnTo>
                  <a:lnTo>
                    <a:pt x="49" y="149"/>
                  </a:lnTo>
                  <a:lnTo>
                    <a:pt x="54" y="153"/>
                  </a:lnTo>
                  <a:lnTo>
                    <a:pt x="58" y="154"/>
                  </a:lnTo>
                  <a:lnTo>
                    <a:pt x="61" y="155"/>
                  </a:lnTo>
                  <a:lnTo>
                    <a:pt x="64" y="155"/>
                  </a:lnTo>
                  <a:lnTo>
                    <a:pt x="67" y="156"/>
                  </a:lnTo>
                  <a:lnTo>
                    <a:pt x="69" y="155"/>
                  </a:lnTo>
                  <a:lnTo>
                    <a:pt x="75" y="154"/>
                  </a:lnTo>
                  <a:lnTo>
                    <a:pt x="80" y="153"/>
                  </a:lnTo>
                  <a:lnTo>
                    <a:pt x="85" y="152"/>
                  </a:lnTo>
                  <a:lnTo>
                    <a:pt x="90" y="148"/>
                  </a:lnTo>
                  <a:lnTo>
                    <a:pt x="95" y="147"/>
                  </a:lnTo>
                  <a:lnTo>
                    <a:pt x="101" y="143"/>
                  </a:lnTo>
                  <a:lnTo>
                    <a:pt x="106" y="142"/>
                  </a:lnTo>
                  <a:lnTo>
                    <a:pt x="111" y="139"/>
                  </a:lnTo>
                  <a:lnTo>
                    <a:pt x="116" y="138"/>
                  </a:lnTo>
                  <a:lnTo>
                    <a:pt x="121" y="134"/>
                  </a:lnTo>
                  <a:lnTo>
                    <a:pt x="125" y="133"/>
                  </a:lnTo>
                  <a:lnTo>
                    <a:pt x="127" y="132"/>
                  </a:lnTo>
                  <a:lnTo>
                    <a:pt x="130" y="131"/>
                  </a:lnTo>
                  <a:lnTo>
                    <a:pt x="133" y="129"/>
                  </a:lnTo>
                  <a:lnTo>
                    <a:pt x="134" y="129"/>
                  </a:lnTo>
                  <a:lnTo>
                    <a:pt x="124" y="155"/>
                  </a:lnTo>
                  <a:lnTo>
                    <a:pt x="112" y="175"/>
                  </a:lnTo>
                  <a:lnTo>
                    <a:pt x="112" y="174"/>
                  </a:lnTo>
                  <a:lnTo>
                    <a:pt x="116" y="173"/>
                  </a:lnTo>
                  <a:lnTo>
                    <a:pt x="119" y="172"/>
                  </a:lnTo>
                  <a:lnTo>
                    <a:pt x="121" y="170"/>
                  </a:lnTo>
                  <a:lnTo>
                    <a:pt x="125" y="169"/>
                  </a:lnTo>
                  <a:lnTo>
                    <a:pt x="129" y="168"/>
                  </a:lnTo>
                  <a:lnTo>
                    <a:pt x="131" y="166"/>
                  </a:lnTo>
                  <a:lnTo>
                    <a:pt x="135" y="165"/>
                  </a:lnTo>
                  <a:lnTo>
                    <a:pt x="138" y="163"/>
                  </a:lnTo>
                  <a:lnTo>
                    <a:pt x="141" y="161"/>
                  </a:lnTo>
                  <a:lnTo>
                    <a:pt x="146" y="158"/>
                  </a:lnTo>
                  <a:lnTo>
                    <a:pt x="151" y="154"/>
                  </a:lnTo>
                  <a:lnTo>
                    <a:pt x="150" y="182"/>
                  </a:lnTo>
                  <a:lnTo>
                    <a:pt x="184" y="170"/>
                  </a:lnTo>
                  <a:lnTo>
                    <a:pt x="225" y="163"/>
                  </a:lnTo>
                  <a:lnTo>
                    <a:pt x="366" y="133"/>
                  </a:lnTo>
                  <a:lnTo>
                    <a:pt x="308" y="109"/>
                  </a:lnTo>
                  <a:lnTo>
                    <a:pt x="367" y="105"/>
                  </a:lnTo>
                  <a:lnTo>
                    <a:pt x="392" y="95"/>
                  </a:lnTo>
                  <a:lnTo>
                    <a:pt x="392" y="95"/>
                  </a:lnTo>
                  <a:lnTo>
                    <a:pt x="391" y="94"/>
                  </a:lnTo>
                  <a:lnTo>
                    <a:pt x="387" y="93"/>
                  </a:lnTo>
                  <a:lnTo>
                    <a:pt x="385" y="92"/>
                  </a:lnTo>
                  <a:lnTo>
                    <a:pt x="381" y="90"/>
                  </a:lnTo>
                  <a:lnTo>
                    <a:pt x="377" y="88"/>
                  </a:lnTo>
                  <a:lnTo>
                    <a:pt x="372" y="86"/>
                  </a:lnTo>
                  <a:lnTo>
                    <a:pt x="368" y="84"/>
                  </a:lnTo>
                  <a:lnTo>
                    <a:pt x="362" y="80"/>
                  </a:lnTo>
                  <a:lnTo>
                    <a:pt x="358" y="78"/>
                  </a:lnTo>
                  <a:lnTo>
                    <a:pt x="353" y="75"/>
                  </a:lnTo>
                  <a:lnTo>
                    <a:pt x="349" y="73"/>
                  </a:lnTo>
                  <a:lnTo>
                    <a:pt x="344" y="70"/>
                  </a:lnTo>
                  <a:lnTo>
                    <a:pt x="340" y="67"/>
                  </a:lnTo>
                  <a:lnTo>
                    <a:pt x="338" y="64"/>
                  </a:lnTo>
                  <a:lnTo>
                    <a:pt x="335" y="63"/>
                  </a:lnTo>
                  <a:lnTo>
                    <a:pt x="332" y="57"/>
                  </a:lnTo>
                  <a:lnTo>
                    <a:pt x="329" y="51"/>
                  </a:lnTo>
                  <a:lnTo>
                    <a:pt x="327" y="46"/>
                  </a:lnTo>
                  <a:lnTo>
                    <a:pt x="324" y="41"/>
                  </a:lnTo>
                  <a:lnTo>
                    <a:pt x="323" y="37"/>
                  </a:lnTo>
                  <a:lnTo>
                    <a:pt x="322" y="34"/>
                  </a:lnTo>
                  <a:lnTo>
                    <a:pt x="320" y="32"/>
                  </a:lnTo>
                  <a:lnTo>
                    <a:pt x="320" y="31"/>
                  </a:lnTo>
                  <a:lnTo>
                    <a:pt x="377" y="60"/>
                  </a:lnTo>
                  <a:lnTo>
                    <a:pt x="516" y="81"/>
                  </a:lnTo>
                  <a:lnTo>
                    <a:pt x="565" y="67"/>
                  </a:lnTo>
                  <a:lnTo>
                    <a:pt x="501" y="46"/>
                  </a:lnTo>
                  <a:lnTo>
                    <a:pt x="502" y="46"/>
                  </a:lnTo>
                  <a:lnTo>
                    <a:pt x="507" y="46"/>
                  </a:lnTo>
                  <a:lnTo>
                    <a:pt x="511" y="45"/>
                  </a:lnTo>
                  <a:lnTo>
                    <a:pt x="514" y="45"/>
                  </a:lnTo>
                  <a:lnTo>
                    <a:pt x="517" y="45"/>
                  </a:lnTo>
                  <a:lnTo>
                    <a:pt x="523" y="45"/>
                  </a:lnTo>
                  <a:lnTo>
                    <a:pt x="527" y="44"/>
                  </a:lnTo>
                  <a:lnTo>
                    <a:pt x="532" y="44"/>
                  </a:lnTo>
                  <a:lnTo>
                    <a:pt x="536" y="43"/>
                  </a:lnTo>
                  <a:lnTo>
                    <a:pt x="541" y="43"/>
                  </a:lnTo>
                  <a:lnTo>
                    <a:pt x="546" y="41"/>
                  </a:lnTo>
                  <a:lnTo>
                    <a:pt x="550" y="41"/>
                  </a:lnTo>
                  <a:lnTo>
                    <a:pt x="553" y="41"/>
                  </a:lnTo>
                  <a:lnTo>
                    <a:pt x="559" y="40"/>
                  </a:lnTo>
                  <a:lnTo>
                    <a:pt x="564" y="38"/>
                  </a:lnTo>
                  <a:lnTo>
                    <a:pt x="570" y="38"/>
                  </a:lnTo>
                  <a:lnTo>
                    <a:pt x="574" y="38"/>
                  </a:lnTo>
                  <a:lnTo>
                    <a:pt x="579" y="38"/>
                  </a:lnTo>
                  <a:lnTo>
                    <a:pt x="582" y="38"/>
                  </a:lnTo>
                  <a:lnTo>
                    <a:pt x="586" y="38"/>
                  </a:lnTo>
                  <a:lnTo>
                    <a:pt x="588" y="39"/>
                  </a:lnTo>
                  <a:lnTo>
                    <a:pt x="589" y="39"/>
                  </a:lnTo>
                  <a:lnTo>
                    <a:pt x="531" y="0"/>
                  </a:lnTo>
                  <a:lnTo>
                    <a:pt x="582" y="12"/>
                  </a:lnTo>
                  <a:lnTo>
                    <a:pt x="620" y="32"/>
                  </a:lnTo>
                  <a:lnTo>
                    <a:pt x="658" y="77"/>
                  </a:lnTo>
                  <a:lnTo>
                    <a:pt x="630" y="81"/>
                  </a:lnTo>
                  <a:lnTo>
                    <a:pt x="610" y="197"/>
                  </a:lnTo>
                  <a:lnTo>
                    <a:pt x="62" y="269"/>
                  </a:lnTo>
                  <a:lnTo>
                    <a:pt x="62" y="269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51" name="Freeform 11"/>
            <p:cNvSpPr>
              <a:spLocks/>
            </p:cNvSpPr>
            <p:nvPr/>
          </p:nvSpPr>
          <p:spPr bwMode="auto">
            <a:xfrm>
              <a:off x="538" y="3958"/>
              <a:ext cx="1231" cy="301"/>
            </a:xfrm>
            <a:custGeom>
              <a:avLst/>
              <a:gdLst>
                <a:gd name="T0" fmla="*/ 0 w 1231"/>
                <a:gd name="T1" fmla="*/ 213 h 301"/>
                <a:gd name="T2" fmla="*/ 8 w 1231"/>
                <a:gd name="T3" fmla="*/ 227 h 301"/>
                <a:gd name="T4" fmla="*/ 42 w 1231"/>
                <a:gd name="T5" fmla="*/ 232 h 301"/>
                <a:gd name="T6" fmla="*/ 43 w 1231"/>
                <a:gd name="T7" fmla="*/ 264 h 301"/>
                <a:gd name="T8" fmla="*/ 79 w 1231"/>
                <a:gd name="T9" fmla="*/ 264 h 301"/>
                <a:gd name="T10" fmla="*/ 82 w 1231"/>
                <a:gd name="T11" fmla="*/ 292 h 301"/>
                <a:gd name="T12" fmla="*/ 99 w 1231"/>
                <a:gd name="T13" fmla="*/ 301 h 301"/>
                <a:gd name="T14" fmla="*/ 574 w 1231"/>
                <a:gd name="T15" fmla="*/ 245 h 301"/>
                <a:gd name="T16" fmla="*/ 642 w 1231"/>
                <a:gd name="T17" fmla="*/ 244 h 301"/>
                <a:gd name="T18" fmla="*/ 675 w 1231"/>
                <a:gd name="T19" fmla="*/ 244 h 301"/>
                <a:gd name="T20" fmla="*/ 1014 w 1231"/>
                <a:gd name="T21" fmla="*/ 194 h 301"/>
                <a:gd name="T22" fmla="*/ 1181 w 1231"/>
                <a:gd name="T23" fmla="*/ 194 h 301"/>
                <a:gd name="T24" fmla="*/ 1183 w 1231"/>
                <a:gd name="T25" fmla="*/ 177 h 301"/>
                <a:gd name="T26" fmla="*/ 1191 w 1231"/>
                <a:gd name="T27" fmla="*/ 164 h 301"/>
                <a:gd name="T28" fmla="*/ 1214 w 1231"/>
                <a:gd name="T29" fmla="*/ 129 h 301"/>
                <a:gd name="T30" fmla="*/ 1231 w 1231"/>
                <a:gd name="T31" fmla="*/ 95 h 301"/>
                <a:gd name="T32" fmla="*/ 350 w 1231"/>
                <a:gd name="T33" fmla="*/ 0 h 301"/>
                <a:gd name="T34" fmla="*/ 0 w 1231"/>
                <a:gd name="T35" fmla="*/ 213 h 301"/>
                <a:gd name="T36" fmla="*/ 0 w 1231"/>
                <a:gd name="T37" fmla="*/ 21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1" h="301">
                  <a:moveTo>
                    <a:pt x="0" y="213"/>
                  </a:moveTo>
                  <a:lnTo>
                    <a:pt x="8" y="227"/>
                  </a:lnTo>
                  <a:lnTo>
                    <a:pt x="42" y="232"/>
                  </a:lnTo>
                  <a:lnTo>
                    <a:pt x="43" y="264"/>
                  </a:lnTo>
                  <a:lnTo>
                    <a:pt x="79" y="264"/>
                  </a:lnTo>
                  <a:lnTo>
                    <a:pt x="82" y="292"/>
                  </a:lnTo>
                  <a:lnTo>
                    <a:pt x="99" y="301"/>
                  </a:lnTo>
                  <a:lnTo>
                    <a:pt x="574" y="245"/>
                  </a:lnTo>
                  <a:lnTo>
                    <a:pt x="642" y="244"/>
                  </a:lnTo>
                  <a:lnTo>
                    <a:pt x="675" y="244"/>
                  </a:lnTo>
                  <a:lnTo>
                    <a:pt x="1014" y="194"/>
                  </a:lnTo>
                  <a:lnTo>
                    <a:pt x="1181" y="194"/>
                  </a:lnTo>
                  <a:lnTo>
                    <a:pt x="1183" y="177"/>
                  </a:lnTo>
                  <a:lnTo>
                    <a:pt x="1191" y="164"/>
                  </a:lnTo>
                  <a:lnTo>
                    <a:pt x="1214" y="129"/>
                  </a:lnTo>
                  <a:lnTo>
                    <a:pt x="1231" y="95"/>
                  </a:lnTo>
                  <a:lnTo>
                    <a:pt x="350" y="0"/>
                  </a:lnTo>
                  <a:lnTo>
                    <a:pt x="0" y="213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52" name="Freeform 12"/>
            <p:cNvSpPr>
              <a:spLocks/>
            </p:cNvSpPr>
            <p:nvPr/>
          </p:nvSpPr>
          <p:spPr bwMode="auto">
            <a:xfrm>
              <a:off x="517" y="3313"/>
              <a:ext cx="875" cy="586"/>
            </a:xfrm>
            <a:custGeom>
              <a:avLst/>
              <a:gdLst>
                <a:gd name="T0" fmla="*/ 0 w 875"/>
                <a:gd name="T1" fmla="*/ 0 h 586"/>
                <a:gd name="T2" fmla="*/ 693 w 875"/>
                <a:gd name="T3" fmla="*/ 12 h 586"/>
                <a:gd name="T4" fmla="*/ 875 w 875"/>
                <a:gd name="T5" fmla="*/ 313 h 586"/>
                <a:gd name="T6" fmla="*/ 741 w 875"/>
                <a:gd name="T7" fmla="*/ 426 h 586"/>
                <a:gd name="T8" fmla="*/ 744 w 875"/>
                <a:gd name="T9" fmla="*/ 525 h 586"/>
                <a:gd name="T10" fmla="*/ 34 w 875"/>
                <a:gd name="T11" fmla="*/ 586 h 586"/>
                <a:gd name="T12" fmla="*/ 0 w 875"/>
                <a:gd name="T13" fmla="*/ 0 h 586"/>
                <a:gd name="T14" fmla="*/ 0 w 875"/>
                <a:gd name="T15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5" h="586">
                  <a:moveTo>
                    <a:pt x="0" y="0"/>
                  </a:moveTo>
                  <a:lnTo>
                    <a:pt x="693" y="12"/>
                  </a:lnTo>
                  <a:lnTo>
                    <a:pt x="875" y="313"/>
                  </a:lnTo>
                  <a:lnTo>
                    <a:pt x="741" y="426"/>
                  </a:lnTo>
                  <a:lnTo>
                    <a:pt x="744" y="525"/>
                  </a:lnTo>
                  <a:lnTo>
                    <a:pt x="34" y="58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53" name="Freeform 13"/>
            <p:cNvSpPr>
              <a:spLocks/>
            </p:cNvSpPr>
            <p:nvPr/>
          </p:nvSpPr>
          <p:spPr bwMode="auto">
            <a:xfrm>
              <a:off x="623" y="3302"/>
              <a:ext cx="438" cy="160"/>
            </a:xfrm>
            <a:custGeom>
              <a:avLst/>
              <a:gdLst>
                <a:gd name="T0" fmla="*/ 1 w 438"/>
                <a:gd name="T1" fmla="*/ 84 h 160"/>
                <a:gd name="T2" fmla="*/ 9 w 438"/>
                <a:gd name="T3" fmla="*/ 91 h 160"/>
                <a:gd name="T4" fmla="*/ 14 w 438"/>
                <a:gd name="T5" fmla="*/ 96 h 160"/>
                <a:gd name="T6" fmla="*/ 20 w 438"/>
                <a:gd name="T7" fmla="*/ 101 h 160"/>
                <a:gd name="T8" fmla="*/ 29 w 438"/>
                <a:gd name="T9" fmla="*/ 107 h 160"/>
                <a:gd name="T10" fmla="*/ 39 w 438"/>
                <a:gd name="T11" fmla="*/ 114 h 160"/>
                <a:gd name="T12" fmla="*/ 44 w 438"/>
                <a:gd name="T13" fmla="*/ 118 h 160"/>
                <a:gd name="T14" fmla="*/ 50 w 438"/>
                <a:gd name="T15" fmla="*/ 120 h 160"/>
                <a:gd name="T16" fmla="*/ 57 w 438"/>
                <a:gd name="T17" fmla="*/ 124 h 160"/>
                <a:gd name="T18" fmla="*/ 63 w 438"/>
                <a:gd name="T19" fmla="*/ 127 h 160"/>
                <a:gd name="T20" fmla="*/ 70 w 438"/>
                <a:gd name="T21" fmla="*/ 130 h 160"/>
                <a:gd name="T22" fmla="*/ 79 w 438"/>
                <a:gd name="T23" fmla="*/ 133 h 160"/>
                <a:gd name="T24" fmla="*/ 87 w 438"/>
                <a:gd name="T25" fmla="*/ 137 h 160"/>
                <a:gd name="T26" fmla="*/ 97 w 438"/>
                <a:gd name="T27" fmla="*/ 140 h 160"/>
                <a:gd name="T28" fmla="*/ 106 w 438"/>
                <a:gd name="T29" fmla="*/ 143 h 160"/>
                <a:gd name="T30" fmla="*/ 116 w 438"/>
                <a:gd name="T31" fmla="*/ 145 h 160"/>
                <a:gd name="T32" fmla="*/ 126 w 438"/>
                <a:gd name="T33" fmla="*/ 147 h 160"/>
                <a:gd name="T34" fmla="*/ 138 w 438"/>
                <a:gd name="T35" fmla="*/ 151 h 160"/>
                <a:gd name="T36" fmla="*/ 150 w 438"/>
                <a:gd name="T37" fmla="*/ 152 h 160"/>
                <a:gd name="T38" fmla="*/ 162 w 438"/>
                <a:gd name="T39" fmla="*/ 154 h 160"/>
                <a:gd name="T40" fmla="*/ 175 w 438"/>
                <a:gd name="T41" fmla="*/ 157 h 160"/>
                <a:gd name="T42" fmla="*/ 189 w 438"/>
                <a:gd name="T43" fmla="*/ 159 h 160"/>
                <a:gd name="T44" fmla="*/ 203 w 438"/>
                <a:gd name="T45" fmla="*/ 159 h 160"/>
                <a:gd name="T46" fmla="*/ 217 w 438"/>
                <a:gd name="T47" fmla="*/ 160 h 160"/>
                <a:gd name="T48" fmla="*/ 229 w 438"/>
                <a:gd name="T49" fmla="*/ 159 h 160"/>
                <a:gd name="T50" fmla="*/ 242 w 438"/>
                <a:gd name="T51" fmla="*/ 158 h 160"/>
                <a:gd name="T52" fmla="*/ 254 w 438"/>
                <a:gd name="T53" fmla="*/ 157 h 160"/>
                <a:gd name="T54" fmla="*/ 266 w 438"/>
                <a:gd name="T55" fmla="*/ 154 h 160"/>
                <a:gd name="T56" fmla="*/ 278 w 438"/>
                <a:gd name="T57" fmla="*/ 152 h 160"/>
                <a:gd name="T58" fmla="*/ 290 w 438"/>
                <a:gd name="T59" fmla="*/ 150 h 160"/>
                <a:gd name="T60" fmla="*/ 301 w 438"/>
                <a:gd name="T61" fmla="*/ 146 h 160"/>
                <a:gd name="T62" fmla="*/ 312 w 438"/>
                <a:gd name="T63" fmla="*/ 141 h 160"/>
                <a:gd name="T64" fmla="*/ 323 w 438"/>
                <a:gd name="T65" fmla="*/ 138 h 160"/>
                <a:gd name="T66" fmla="*/ 333 w 438"/>
                <a:gd name="T67" fmla="*/ 133 h 160"/>
                <a:gd name="T68" fmla="*/ 343 w 438"/>
                <a:gd name="T69" fmla="*/ 128 h 160"/>
                <a:gd name="T70" fmla="*/ 351 w 438"/>
                <a:gd name="T71" fmla="*/ 124 h 160"/>
                <a:gd name="T72" fmla="*/ 360 w 438"/>
                <a:gd name="T73" fmla="*/ 119 h 160"/>
                <a:gd name="T74" fmla="*/ 369 w 438"/>
                <a:gd name="T75" fmla="*/ 114 h 160"/>
                <a:gd name="T76" fmla="*/ 377 w 438"/>
                <a:gd name="T77" fmla="*/ 110 h 160"/>
                <a:gd name="T78" fmla="*/ 384 w 438"/>
                <a:gd name="T79" fmla="*/ 104 h 160"/>
                <a:gd name="T80" fmla="*/ 392 w 438"/>
                <a:gd name="T81" fmla="*/ 99 h 160"/>
                <a:gd name="T82" fmla="*/ 398 w 438"/>
                <a:gd name="T83" fmla="*/ 94 h 160"/>
                <a:gd name="T84" fmla="*/ 409 w 438"/>
                <a:gd name="T85" fmla="*/ 85 h 160"/>
                <a:gd name="T86" fmla="*/ 421 w 438"/>
                <a:gd name="T87" fmla="*/ 77 h 160"/>
                <a:gd name="T88" fmla="*/ 427 w 438"/>
                <a:gd name="T89" fmla="*/ 70 h 160"/>
                <a:gd name="T90" fmla="*/ 433 w 438"/>
                <a:gd name="T91" fmla="*/ 64 h 160"/>
                <a:gd name="T92" fmla="*/ 438 w 438"/>
                <a:gd name="T93" fmla="*/ 60 h 160"/>
                <a:gd name="T94" fmla="*/ 0 w 438"/>
                <a:gd name="T95" fmla="*/ 8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8" h="160">
                  <a:moveTo>
                    <a:pt x="0" y="82"/>
                  </a:moveTo>
                  <a:lnTo>
                    <a:pt x="1" y="84"/>
                  </a:lnTo>
                  <a:lnTo>
                    <a:pt x="4" y="87"/>
                  </a:lnTo>
                  <a:lnTo>
                    <a:pt x="9" y="91"/>
                  </a:lnTo>
                  <a:lnTo>
                    <a:pt x="10" y="93"/>
                  </a:lnTo>
                  <a:lnTo>
                    <a:pt x="14" y="96"/>
                  </a:lnTo>
                  <a:lnTo>
                    <a:pt x="16" y="98"/>
                  </a:lnTo>
                  <a:lnTo>
                    <a:pt x="20" y="101"/>
                  </a:lnTo>
                  <a:lnTo>
                    <a:pt x="24" y="104"/>
                  </a:lnTo>
                  <a:lnTo>
                    <a:pt x="29" y="107"/>
                  </a:lnTo>
                  <a:lnTo>
                    <a:pt x="33" y="111"/>
                  </a:lnTo>
                  <a:lnTo>
                    <a:pt x="39" y="114"/>
                  </a:lnTo>
                  <a:lnTo>
                    <a:pt x="41" y="116"/>
                  </a:lnTo>
                  <a:lnTo>
                    <a:pt x="44" y="118"/>
                  </a:lnTo>
                  <a:lnTo>
                    <a:pt x="46" y="119"/>
                  </a:lnTo>
                  <a:lnTo>
                    <a:pt x="50" y="120"/>
                  </a:lnTo>
                  <a:lnTo>
                    <a:pt x="53" y="123"/>
                  </a:lnTo>
                  <a:lnTo>
                    <a:pt x="57" y="124"/>
                  </a:lnTo>
                  <a:lnTo>
                    <a:pt x="60" y="125"/>
                  </a:lnTo>
                  <a:lnTo>
                    <a:pt x="63" y="127"/>
                  </a:lnTo>
                  <a:lnTo>
                    <a:pt x="67" y="128"/>
                  </a:lnTo>
                  <a:lnTo>
                    <a:pt x="70" y="130"/>
                  </a:lnTo>
                  <a:lnTo>
                    <a:pt x="74" y="132"/>
                  </a:lnTo>
                  <a:lnTo>
                    <a:pt x="79" y="133"/>
                  </a:lnTo>
                  <a:lnTo>
                    <a:pt x="83" y="134"/>
                  </a:lnTo>
                  <a:lnTo>
                    <a:pt x="87" y="137"/>
                  </a:lnTo>
                  <a:lnTo>
                    <a:pt x="92" y="138"/>
                  </a:lnTo>
                  <a:lnTo>
                    <a:pt x="97" y="140"/>
                  </a:lnTo>
                  <a:lnTo>
                    <a:pt x="101" y="140"/>
                  </a:lnTo>
                  <a:lnTo>
                    <a:pt x="106" y="143"/>
                  </a:lnTo>
                  <a:lnTo>
                    <a:pt x="111" y="144"/>
                  </a:lnTo>
                  <a:lnTo>
                    <a:pt x="116" y="145"/>
                  </a:lnTo>
                  <a:lnTo>
                    <a:pt x="121" y="146"/>
                  </a:lnTo>
                  <a:lnTo>
                    <a:pt x="126" y="147"/>
                  </a:lnTo>
                  <a:lnTo>
                    <a:pt x="132" y="148"/>
                  </a:lnTo>
                  <a:lnTo>
                    <a:pt x="138" y="151"/>
                  </a:lnTo>
                  <a:lnTo>
                    <a:pt x="144" y="151"/>
                  </a:lnTo>
                  <a:lnTo>
                    <a:pt x="150" y="152"/>
                  </a:lnTo>
                  <a:lnTo>
                    <a:pt x="155" y="153"/>
                  </a:lnTo>
                  <a:lnTo>
                    <a:pt x="162" y="154"/>
                  </a:lnTo>
                  <a:lnTo>
                    <a:pt x="169" y="155"/>
                  </a:lnTo>
                  <a:lnTo>
                    <a:pt x="175" y="157"/>
                  </a:lnTo>
                  <a:lnTo>
                    <a:pt x="183" y="158"/>
                  </a:lnTo>
                  <a:lnTo>
                    <a:pt x="189" y="159"/>
                  </a:lnTo>
                  <a:lnTo>
                    <a:pt x="195" y="159"/>
                  </a:lnTo>
                  <a:lnTo>
                    <a:pt x="203" y="159"/>
                  </a:lnTo>
                  <a:lnTo>
                    <a:pt x="209" y="159"/>
                  </a:lnTo>
                  <a:lnTo>
                    <a:pt x="217" y="160"/>
                  </a:lnTo>
                  <a:lnTo>
                    <a:pt x="223" y="159"/>
                  </a:lnTo>
                  <a:lnTo>
                    <a:pt x="229" y="159"/>
                  </a:lnTo>
                  <a:lnTo>
                    <a:pt x="236" y="159"/>
                  </a:lnTo>
                  <a:lnTo>
                    <a:pt x="242" y="158"/>
                  </a:lnTo>
                  <a:lnTo>
                    <a:pt x="248" y="157"/>
                  </a:lnTo>
                  <a:lnTo>
                    <a:pt x="254" y="157"/>
                  </a:lnTo>
                  <a:lnTo>
                    <a:pt x="261" y="155"/>
                  </a:lnTo>
                  <a:lnTo>
                    <a:pt x="266" y="154"/>
                  </a:lnTo>
                  <a:lnTo>
                    <a:pt x="272" y="153"/>
                  </a:lnTo>
                  <a:lnTo>
                    <a:pt x="278" y="152"/>
                  </a:lnTo>
                  <a:lnTo>
                    <a:pt x="285" y="151"/>
                  </a:lnTo>
                  <a:lnTo>
                    <a:pt x="290" y="150"/>
                  </a:lnTo>
                  <a:lnTo>
                    <a:pt x="295" y="147"/>
                  </a:lnTo>
                  <a:lnTo>
                    <a:pt x="301" y="146"/>
                  </a:lnTo>
                  <a:lnTo>
                    <a:pt x="307" y="144"/>
                  </a:lnTo>
                  <a:lnTo>
                    <a:pt x="312" y="141"/>
                  </a:lnTo>
                  <a:lnTo>
                    <a:pt x="317" y="140"/>
                  </a:lnTo>
                  <a:lnTo>
                    <a:pt x="323" y="138"/>
                  </a:lnTo>
                  <a:lnTo>
                    <a:pt x="328" y="135"/>
                  </a:lnTo>
                  <a:lnTo>
                    <a:pt x="333" y="133"/>
                  </a:lnTo>
                  <a:lnTo>
                    <a:pt x="338" y="131"/>
                  </a:lnTo>
                  <a:lnTo>
                    <a:pt x="343" y="128"/>
                  </a:lnTo>
                  <a:lnTo>
                    <a:pt x="346" y="126"/>
                  </a:lnTo>
                  <a:lnTo>
                    <a:pt x="351" y="124"/>
                  </a:lnTo>
                  <a:lnTo>
                    <a:pt x="355" y="121"/>
                  </a:lnTo>
                  <a:lnTo>
                    <a:pt x="360" y="119"/>
                  </a:lnTo>
                  <a:lnTo>
                    <a:pt x="365" y="117"/>
                  </a:lnTo>
                  <a:lnTo>
                    <a:pt x="369" y="114"/>
                  </a:lnTo>
                  <a:lnTo>
                    <a:pt x="373" y="112"/>
                  </a:lnTo>
                  <a:lnTo>
                    <a:pt x="377" y="110"/>
                  </a:lnTo>
                  <a:lnTo>
                    <a:pt x="380" y="106"/>
                  </a:lnTo>
                  <a:lnTo>
                    <a:pt x="384" y="104"/>
                  </a:lnTo>
                  <a:lnTo>
                    <a:pt x="388" y="101"/>
                  </a:lnTo>
                  <a:lnTo>
                    <a:pt x="392" y="99"/>
                  </a:lnTo>
                  <a:lnTo>
                    <a:pt x="394" y="97"/>
                  </a:lnTo>
                  <a:lnTo>
                    <a:pt x="398" y="94"/>
                  </a:lnTo>
                  <a:lnTo>
                    <a:pt x="403" y="90"/>
                  </a:lnTo>
                  <a:lnTo>
                    <a:pt x="409" y="85"/>
                  </a:lnTo>
                  <a:lnTo>
                    <a:pt x="416" y="80"/>
                  </a:lnTo>
                  <a:lnTo>
                    <a:pt x="421" y="77"/>
                  </a:lnTo>
                  <a:lnTo>
                    <a:pt x="423" y="73"/>
                  </a:lnTo>
                  <a:lnTo>
                    <a:pt x="427" y="70"/>
                  </a:lnTo>
                  <a:lnTo>
                    <a:pt x="431" y="66"/>
                  </a:lnTo>
                  <a:lnTo>
                    <a:pt x="433" y="64"/>
                  </a:lnTo>
                  <a:lnTo>
                    <a:pt x="437" y="62"/>
                  </a:lnTo>
                  <a:lnTo>
                    <a:pt x="438" y="60"/>
                  </a:lnTo>
                  <a:lnTo>
                    <a:pt x="38" y="0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708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54" name="Freeform 14"/>
            <p:cNvSpPr>
              <a:spLocks/>
            </p:cNvSpPr>
            <p:nvPr/>
          </p:nvSpPr>
          <p:spPr bwMode="auto">
            <a:xfrm>
              <a:off x="1201" y="3166"/>
              <a:ext cx="381" cy="648"/>
            </a:xfrm>
            <a:custGeom>
              <a:avLst/>
              <a:gdLst>
                <a:gd name="T0" fmla="*/ 2 w 381"/>
                <a:gd name="T1" fmla="*/ 192 h 648"/>
                <a:gd name="T2" fmla="*/ 0 w 381"/>
                <a:gd name="T3" fmla="*/ 283 h 648"/>
                <a:gd name="T4" fmla="*/ 15 w 381"/>
                <a:gd name="T5" fmla="*/ 295 h 648"/>
                <a:gd name="T6" fmla="*/ 56 w 381"/>
                <a:gd name="T7" fmla="*/ 296 h 648"/>
                <a:gd name="T8" fmla="*/ 116 w 381"/>
                <a:gd name="T9" fmla="*/ 346 h 648"/>
                <a:gd name="T10" fmla="*/ 140 w 381"/>
                <a:gd name="T11" fmla="*/ 507 h 648"/>
                <a:gd name="T12" fmla="*/ 80 w 381"/>
                <a:gd name="T13" fmla="*/ 563 h 648"/>
                <a:gd name="T14" fmla="*/ 171 w 381"/>
                <a:gd name="T15" fmla="*/ 610 h 648"/>
                <a:gd name="T16" fmla="*/ 220 w 381"/>
                <a:gd name="T17" fmla="*/ 637 h 648"/>
                <a:gd name="T18" fmla="*/ 286 w 381"/>
                <a:gd name="T19" fmla="*/ 648 h 648"/>
                <a:gd name="T20" fmla="*/ 337 w 381"/>
                <a:gd name="T21" fmla="*/ 634 h 648"/>
                <a:gd name="T22" fmla="*/ 381 w 381"/>
                <a:gd name="T23" fmla="*/ 595 h 648"/>
                <a:gd name="T24" fmla="*/ 377 w 381"/>
                <a:gd name="T25" fmla="*/ 508 h 648"/>
                <a:gd name="T26" fmla="*/ 249 w 381"/>
                <a:gd name="T27" fmla="*/ 311 h 648"/>
                <a:gd name="T28" fmla="*/ 274 w 381"/>
                <a:gd name="T29" fmla="*/ 281 h 648"/>
                <a:gd name="T30" fmla="*/ 288 w 381"/>
                <a:gd name="T31" fmla="*/ 232 h 648"/>
                <a:gd name="T32" fmla="*/ 321 w 381"/>
                <a:gd name="T33" fmla="*/ 21 h 648"/>
                <a:gd name="T34" fmla="*/ 309 w 381"/>
                <a:gd name="T35" fmla="*/ 0 h 648"/>
                <a:gd name="T36" fmla="*/ 269 w 381"/>
                <a:gd name="T37" fmla="*/ 16 h 648"/>
                <a:gd name="T38" fmla="*/ 242 w 381"/>
                <a:gd name="T39" fmla="*/ 118 h 648"/>
                <a:gd name="T40" fmla="*/ 208 w 381"/>
                <a:gd name="T41" fmla="*/ 99 h 648"/>
                <a:gd name="T42" fmla="*/ 171 w 381"/>
                <a:gd name="T43" fmla="*/ 109 h 648"/>
                <a:gd name="T44" fmla="*/ 148 w 381"/>
                <a:gd name="T45" fmla="*/ 95 h 648"/>
                <a:gd name="T46" fmla="*/ 109 w 381"/>
                <a:gd name="T47" fmla="*/ 99 h 648"/>
                <a:gd name="T48" fmla="*/ 106 w 381"/>
                <a:gd name="T49" fmla="*/ 34 h 648"/>
                <a:gd name="T50" fmla="*/ 79 w 381"/>
                <a:gd name="T51" fmla="*/ 23 h 648"/>
                <a:gd name="T52" fmla="*/ 36 w 381"/>
                <a:gd name="T53" fmla="*/ 50 h 648"/>
                <a:gd name="T54" fmla="*/ 0 w 381"/>
                <a:gd name="T55" fmla="*/ 134 h 648"/>
                <a:gd name="T56" fmla="*/ 2 w 381"/>
                <a:gd name="T57" fmla="*/ 192 h 648"/>
                <a:gd name="T58" fmla="*/ 2 w 381"/>
                <a:gd name="T59" fmla="*/ 192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1" h="648">
                  <a:moveTo>
                    <a:pt x="2" y="192"/>
                  </a:moveTo>
                  <a:lnTo>
                    <a:pt x="0" y="283"/>
                  </a:lnTo>
                  <a:lnTo>
                    <a:pt x="15" y="295"/>
                  </a:lnTo>
                  <a:lnTo>
                    <a:pt x="56" y="296"/>
                  </a:lnTo>
                  <a:lnTo>
                    <a:pt x="116" y="346"/>
                  </a:lnTo>
                  <a:lnTo>
                    <a:pt x="140" y="507"/>
                  </a:lnTo>
                  <a:lnTo>
                    <a:pt x="80" y="563"/>
                  </a:lnTo>
                  <a:lnTo>
                    <a:pt x="171" y="610"/>
                  </a:lnTo>
                  <a:lnTo>
                    <a:pt x="220" y="637"/>
                  </a:lnTo>
                  <a:lnTo>
                    <a:pt x="286" y="648"/>
                  </a:lnTo>
                  <a:lnTo>
                    <a:pt x="337" y="634"/>
                  </a:lnTo>
                  <a:lnTo>
                    <a:pt x="381" y="595"/>
                  </a:lnTo>
                  <a:lnTo>
                    <a:pt x="377" y="508"/>
                  </a:lnTo>
                  <a:lnTo>
                    <a:pt x="249" y="311"/>
                  </a:lnTo>
                  <a:lnTo>
                    <a:pt x="274" y="281"/>
                  </a:lnTo>
                  <a:lnTo>
                    <a:pt x="288" y="232"/>
                  </a:lnTo>
                  <a:lnTo>
                    <a:pt x="321" y="21"/>
                  </a:lnTo>
                  <a:lnTo>
                    <a:pt x="309" y="0"/>
                  </a:lnTo>
                  <a:lnTo>
                    <a:pt x="269" y="16"/>
                  </a:lnTo>
                  <a:lnTo>
                    <a:pt x="242" y="118"/>
                  </a:lnTo>
                  <a:lnTo>
                    <a:pt x="208" y="99"/>
                  </a:lnTo>
                  <a:lnTo>
                    <a:pt x="171" y="109"/>
                  </a:lnTo>
                  <a:lnTo>
                    <a:pt x="148" y="95"/>
                  </a:lnTo>
                  <a:lnTo>
                    <a:pt x="109" y="99"/>
                  </a:lnTo>
                  <a:lnTo>
                    <a:pt x="106" y="34"/>
                  </a:lnTo>
                  <a:lnTo>
                    <a:pt x="79" y="23"/>
                  </a:lnTo>
                  <a:lnTo>
                    <a:pt x="36" y="50"/>
                  </a:lnTo>
                  <a:lnTo>
                    <a:pt x="0" y="134"/>
                  </a:lnTo>
                  <a:lnTo>
                    <a:pt x="2" y="192"/>
                  </a:lnTo>
                  <a:lnTo>
                    <a:pt x="2" y="19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55" name="Freeform 15"/>
            <p:cNvSpPr>
              <a:spLocks/>
            </p:cNvSpPr>
            <p:nvPr/>
          </p:nvSpPr>
          <p:spPr bwMode="auto">
            <a:xfrm>
              <a:off x="291" y="2918"/>
              <a:ext cx="883" cy="957"/>
            </a:xfrm>
            <a:custGeom>
              <a:avLst/>
              <a:gdLst>
                <a:gd name="T0" fmla="*/ 36 w 883"/>
                <a:gd name="T1" fmla="*/ 891 h 957"/>
                <a:gd name="T2" fmla="*/ 149 w 883"/>
                <a:gd name="T3" fmla="*/ 957 h 957"/>
                <a:gd name="T4" fmla="*/ 279 w 883"/>
                <a:gd name="T5" fmla="*/ 880 h 957"/>
                <a:gd name="T6" fmla="*/ 293 w 883"/>
                <a:gd name="T7" fmla="*/ 725 h 957"/>
                <a:gd name="T8" fmla="*/ 308 w 883"/>
                <a:gd name="T9" fmla="*/ 498 h 957"/>
                <a:gd name="T10" fmla="*/ 353 w 883"/>
                <a:gd name="T11" fmla="*/ 456 h 957"/>
                <a:gd name="T12" fmla="*/ 443 w 883"/>
                <a:gd name="T13" fmla="*/ 457 h 957"/>
                <a:gd name="T14" fmla="*/ 831 w 883"/>
                <a:gd name="T15" fmla="*/ 369 h 957"/>
                <a:gd name="T16" fmla="*/ 876 w 883"/>
                <a:gd name="T17" fmla="*/ 202 h 957"/>
                <a:gd name="T18" fmla="*/ 870 w 883"/>
                <a:gd name="T19" fmla="*/ 93 h 957"/>
                <a:gd name="T20" fmla="*/ 812 w 883"/>
                <a:gd name="T21" fmla="*/ 52 h 957"/>
                <a:gd name="T22" fmla="*/ 658 w 883"/>
                <a:gd name="T23" fmla="*/ 42 h 957"/>
                <a:gd name="T24" fmla="*/ 578 w 883"/>
                <a:gd name="T25" fmla="*/ 44 h 957"/>
                <a:gd name="T26" fmla="*/ 570 w 883"/>
                <a:gd name="T27" fmla="*/ 46 h 957"/>
                <a:gd name="T28" fmla="*/ 562 w 883"/>
                <a:gd name="T29" fmla="*/ 48 h 957"/>
                <a:gd name="T30" fmla="*/ 552 w 883"/>
                <a:gd name="T31" fmla="*/ 51 h 957"/>
                <a:gd name="T32" fmla="*/ 542 w 883"/>
                <a:gd name="T33" fmla="*/ 53 h 957"/>
                <a:gd name="T34" fmla="*/ 532 w 883"/>
                <a:gd name="T35" fmla="*/ 55 h 957"/>
                <a:gd name="T36" fmla="*/ 526 w 883"/>
                <a:gd name="T37" fmla="*/ 57 h 957"/>
                <a:gd name="T38" fmla="*/ 520 w 883"/>
                <a:gd name="T39" fmla="*/ 58 h 957"/>
                <a:gd name="T40" fmla="*/ 512 w 883"/>
                <a:gd name="T41" fmla="*/ 60 h 957"/>
                <a:gd name="T42" fmla="*/ 506 w 883"/>
                <a:gd name="T43" fmla="*/ 61 h 957"/>
                <a:gd name="T44" fmla="*/ 498 w 883"/>
                <a:gd name="T45" fmla="*/ 62 h 957"/>
                <a:gd name="T46" fmla="*/ 491 w 883"/>
                <a:gd name="T47" fmla="*/ 62 h 957"/>
                <a:gd name="T48" fmla="*/ 483 w 883"/>
                <a:gd name="T49" fmla="*/ 64 h 957"/>
                <a:gd name="T50" fmla="*/ 476 w 883"/>
                <a:gd name="T51" fmla="*/ 64 h 957"/>
                <a:gd name="T52" fmla="*/ 468 w 883"/>
                <a:gd name="T53" fmla="*/ 64 h 957"/>
                <a:gd name="T54" fmla="*/ 460 w 883"/>
                <a:gd name="T55" fmla="*/ 64 h 957"/>
                <a:gd name="T56" fmla="*/ 454 w 883"/>
                <a:gd name="T57" fmla="*/ 64 h 957"/>
                <a:gd name="T58" fmla="*/ 447 w 883"/>
                <a:gd name="T59" fmla="*/ 64 h 957"/>
                <a:gd name="T60" fmla="*/ 439 w 883"/>
                <a:gd name="T61" fmla="*/ 62 h 957"/>
                <a:gd name="T62" fmla="*/ 431 w 883"/>
                <a:gd name="T63" fmla="*/ 61 h 957"/>
                <a:gd name="T64" fmla="*/ 425 w 883"/>
                <a:gd name="T65" fmla="*/ 60 h 957"/>
                <a:gd name="T66" fmla="*/ 419 w 883"/>
                <a:gd name="T67" fmla="*/ 58 h 957"/>
                <a:gd name="T68" fmla="*/ 413 w 883"/>
                <a:gd name="T69" fmla="*/ 55 h 957"/>
                <a:gd name="T70" fmla="*/ 405 w 883"/>
                <a:gd name="T71" fmla="*/ 52 h 957"/>
                <a:gd name="T72" fmla="*/ 376 w 883"/>
                <a:gd name="T73" fmla="*/ 61 h 957"/>
                <a:gd name="T74" fmla="*/ 382 w 883"/>
                <a:gd name="T75" fmla="*/ 78 h 957"/>
                <a:gd name="T76" fmla="*/ 401 w 883"/>
                <a:gd name="T77" fmla="*/ 76 h 957"/>
                <a:gd name="T78" fmla="*/ 401 w 883"/>
                <a:gd name="T79" fmla="*/ 84 h 957"/>
                <a:gd name="T80" fmla="*/ 400 w 883"/>
                <a:gd name="T81" fmla="*/ 92 h 957"/>
                <a:gd name="T82" fmla="*/ 397 w 883"/>
                <a:gd name="T83" fmla="*/ 98 h 957"/>
                <a:gd name="T84" fmla="*/ 392 w 883"/>
                <a:gd name="T85" fmla="*/ 102 h 957"/>
                <a:gd name="T86" fmla="*/ 386 w 883"/>
                <a:gd name="T87" fmla="*/ 108 h 957"/>
                <a:gd name="T88" fmla="*/ 347 w 883"/>
                <a:gd name="T89" fmla="*/ 128 h 957"/>
                <a:gd name="T90" fmla="*/ 275 w 883"/>
                <a:gd name="T91" fmla="*/ 168 h 957"/>
                <a:gd name="T92" fmla="*/ 210 w 883"/>
                <a:gd name="T93" fmla="*/ 211 h 957"/>
                <a:gd name="T94" fmla="*/ 174 w 883"/>
                <a:gd name="T95" fmla="*/ 140 h 957"/>
                <a:gd name="T96" fmla="*/ 222 w 883"/>
                <a:gd name="T97" fmla="*/ 106 h 957"/>
                <a:gd name="T98" fmla="*/ 200 w 883"/>
                <a:gd name="T99" fmla="*/ 52 h 957"/>
                <a:gd name="T100" fmla="*/ 135 w 883"/>
                <a:gd name="T101" fmla="*/ 226 h 957"/>
                <a:gd name="T102" fmla="*/ 168 w 883"/>
                <a:gd name="T103" fmla="*/ 462 h 957"/>
                <a:gd name="T104" fmla="*/ 14 w 883"/>
                <a:gd name="T105" fmla="*/ 752 h 957"/>
                <a:gd name="T106" fmla="*/ 0 w 883"/>
                <a:gd name="T107" fmla="*/ 811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3" h="957">
                  <a:moveTo>
                    <a:pt x="0" y="811"/>
                  </a:moveTo>
                  <a:lnTo>
                    <a:pt x="36" y="891"/>
                  </a:lnTo>
                  <a:lnTo>
                    <a:pt x="80" y="941"/>
                  </a:lnTo>
                  <a:lnTo>
                    <a:pt x="149" y="957"/>
                  </a:lnTo>
                  <a:lnTo>
                    <a:pt x="213" y="944"/>
                  </a:lnTo>
                  <a:lnTo>
                    <a:pt x="279" y="880"/>
                  </a:lnTo>
                  <a:lnTo>
                    <a:pt x="294" y="827"/>
                  </a:lnTo>
                  <a:lnTo>
                    <a:pt x="293" y="725"/>
                  </a:lnTo>
                  <a:lnTo>
                    <a:pt x="273" y="521"/>
                  </a:lnTo>
                  <a:lnTo>
                    <a:pt x="308" y="498"/>
                  </a:lnTo>
                  <a:lnTo>
                    <a:pt x="313" y="469"/>
                  </a:lnTo>
                  <a:lnTo>
                    <a:pt x="353" y="456"/>
                  </a:lnTo>
                  <a:lnTo>
                    <a:pt x="362" y="421"/>
                  </a:lnTo>
                  <a:lnTo>
                    <a:pt x="443" y="457"/>
                  </a:lnTo>
                  <a:lnTo>
                    <a:pt x="491" y="469"/>
                  </a:lnTo>
                  <a:lnTo>
                    <a:pt x="831" y="369"/>
                  </a:lnTo>
                  <a:lnTo>
                    <a:pt x="876" y="311"/>
                  </a:lnTo>
                  <a:lnTo>
                    <a:pt x="876" y="202"/>
                  </a:lnTo>
                  <a:lnTo>
                    <a:pt x="883" y="107"/>
                  </a:lnTo>
                  <a:lnTo>
                    <a:pt x="870" y="93"/>
                  </a:lnTo>
                  <a:lnTo>
                    <a:pt x="831" y="87"/>
                  </a:lnTo>
                  <a:lnTo>
                    <a:pt x="812" y="52"/>
                  </a:lnTo>
                  <a:lnTo>
                    <a:pt x="752" y="0"/>
                  </a:lnTo>
                  <a:lnTo>
                    <a:pt x="658" y="42"/>
                  </a:lnTo>
                  <a:lnTo>
                    <a:pt x="580" y="44"/>
                  </a:lnTo>
                  <a:lnTo>
                    <a:pt x="578" y="44"/>
                  </a:lnTo>
                  <a:lnTo>
                    <a:pt x="574" y="45"/>
                  </a:lnTo>
                  <a:lnTo>
                    <a:pt x="570" y="46"/>
                  </a:lnTo>
                  <a:lnTo>
                    <a:pt x="568" y="46"/>
                  </a:lnTo>
                  <a:lnTo>
                    <a:pt x="562" y="48"/>
                  </a:lnTo>
                  <a:lnTo>
                    <a:pt x="559" y="50"/>
                  </a:lnTo>
                  <a:lnTo>
                    <a:pt x="552" y="51"/>
                  </a:lnTo>
                  <a:lnTo>
                    <a:pt x="547" y="52"/>
                  </a:lnTo>
                  <a:lnTo>
                    <a:pt x="542" y="53"/>
                  </a:lnTo>
                  <a:lnTo>
                    <a:pt x="536" y="55"/>
                  </a:lnTo>
                  <a:lnTo>
                    <a:pt x="532" y="55"/>
                  </a:lnTo>
                  <a:lnTo>
                    <a:pt x="530" y="57"/>
                  </a:lnTo>
                  <a:lnTo>
                    <a:pt x="526" y="57"/>
                  </a:lnTo>
                  <a:lnTo>
                    <a:pt x="522" y="58"/>
                  </a:lnTo>
                  <a:lnTo>
                    <a:pt x="520" y="58"/>
                  </a:lnTo>
                  <a:lnTo>
                    <a:pt x="516" y="59"/>
                  </a:lnTo>
                  <a:lnTo>
                    <a:pt x="512" y="60"/>
                  </a:lnTo>
                  <a:lnTo>
                    <a:pt x="510" y="61"/>
                  </a:lnTo>
                  <a:lnTo>
                    <a:pt x="506" y="61"/>
                  </a:lnTo>
                  <a:lnTo>
                    <a:pt x="502" y="61"/>
                  </a:lnTo>
                  <a:lnTo>
                    <a:pt x="498" y="62"/>
                  </a:lnTo>
                  <a:lnTo>
                    <a:pt x="494" y="62"/>
                  </a:lnTo>
                  <a:lnTo>
                    <a:pt x="491" y="62"/>
                  </a:lnTo>
                  <a:lnTo>
                    <a:pt x="487" y="64"/>
                  </a:lnTo>
                  <a:lnTo>
                    <a:pt x="483" y="64"/>
                  </a:lnTo>
                  <a:lnTo>
                    <a:pt x="479" y="64"/>
                  </a:lnTo>
                  <a:lnTo>
                    <a:pt x="476" y="64"/>
                  </a:lnTo>
                  <a:lnTo>
                    <a:pt x="472" y="64"/>
                  </a:lnTo>
                  <a:lnTo>
                    <a:pt x="468" y="64"/>
                  </a:lnTo>
                  <a:lnTo>
                    <a:pt x="464" y="64"/>
                  </a:lnTo>
                  <a:lnTo>
                    <a:pt x="460" y="64"/>
                  </a:lnTo>
                  <a:lnTo>
                    <a:pt x="457" y="64"/>
                  </a:lnTo>
                  <a:lnTo>
                    <a:pt x="454" y="64"/>
                  </a:lnTo>
                  <a:lnTo>
                    <a:pt x="450" y="64"/>
                  </a:lnTo>
                  <a:lnTo>
                    <a:pt x="447" y="64"/>
                  </a:lnTo>
                  <a:lnTo>
                    <a:pt x="443" y="64"/>
                  </a:lnTo>
                  <a:lnTo>
                    <a:pt x="439" y="62"/>
                  </a:lnTo>
                  <a:lnTo>
                    <a:pt x="435" y="62"/>
                  </a:lnTo>
                  <a:lnTo>
                    <a:pt x="431" y="61"/>
                  </a:lnTo>
                  <a:lnTo>
                    <a:pt x="429" y="61"/>
                  </a:lnTo>
                  <a:lnTo>
                    <a:pt x="425" y="60"/>
                  </a:lnTo>
                  <a:lnTo>
                    <a:pt x="423" y="59"/>
                  </a:lnTo>
                  <a:lnTo>
                    <a:pt x="419" y="58"/>
                  </a:lnTo>
                  <a:lnTo>
                    <a:pt x="416" y="57"/>
                  </a:lnTo>
                  <a:lnTo>
                    <a:pt x="413" y="55"/>
                  </a:lnTo>
                  <a:lnTo>
                    <a:pt x="411" y="54"/>
                  </a:lnTo>
                  <a:lnTo>
                    <a:pt x="405" y="52"/>
                  </a:lnTo>
                  <a:lnTo>
                    <a:pt x="401" y="48"/>
                  </a:lnTo>
                  <a:lnTo>
                    <a:pt x="376" y="61"/>
                  </a:lnTo>
                  <a:lnTo>
                    <a:pt x="394" y="65"/>
                  </a:lnTo>
                  <a:lnTo>
                    <a:pt x="382" y="78"/>
                  </a:lnTo>
                  <a:lnTo>
                    <a:pt x="401" y="75"/>
                  </a:lnTo>
                  <a:lnTo>
                    <a:pt x="401" y="76"/>
                  </a:lnTo>
                  <a:lnTo>
                    <a:pt x="401" y="79"/>
                  </a:lnTo>
                  <a:lnTo>
                    <a:pt x="401" y="84"/>
                  </a:lnTo>
                  <a:lnTo>
                    <a:pt x="401" y="89"/>
                  </a:lnTo>
                  <a:lnTo>
                    <a:pt x="400" y="92"/>
                  </a:lnTo>
                  <a:lnTo>
                    <a:pt x="400" y="95"/>
                  </a:lnTo>
                  <a:lnTo>
                    <a:pt x="397" y="98"/>
                  </a:lnTo>
                  <a:lnTo>
                    <a:pt x="396" y="101"/>
                  </a:lnTo>
                  <a:lnTo>
                    <a:pt x="392" y="102"/>
                  </a:lnTo>
                  <a:lnTo>
                    <a:pt x="390" y="106"/>
                  </a:lnTo>
                  <a:lnTo>
                    <a:pt x="386" y="108"/>
                  </a:lnTo>
                  <a:lnTo>
                    <a:pt x="382" y="109"/>
                  </a:lnTo>
                  <a:lnTo>
                    <a:pt x="347" y="128"/>
                  </a:lnTo>
                  <a:lnTo>
                    <a:pt x="332" y="156"/>
                  </a:lnTo>
                  <a:lnTo>
                    <a:pt x="275" y="168"/>
                  </a:lnTo>
                  <a:lnTo>
                    <a:pt x="279" y="188"/>
                  </a:lnTo>
                  <a:lnTo>
                    <a:pt x="210" y="211"/>
                  </a:lnTo>
                  <a:lnTo>
                    <a:pt x="193" y="168"/>
                  </a:lnTo>
                  <a:lnTo>
                    <a:pt x="174" y="140"/>
                  </a:lnTo>
                  <a:lnTo>
                    <a:pt x="187" y="123"/>
                  </a:lnTo>
                  <a:lnTo>
                    <a:pt x="222" y="106"/>
                  </a:lnTo>
                  <a:lnTo>
                    <a:pt x="217" y="59"/>
                  </a:lnTo>
                  <a:lnTo>
                    <a:pt x="200" y="52"/>
                  </a:lnTo>
                  <a:lnTo>
                    <a:pt x="91" y="140"/>
                  </a:lnTo>
                  <a:lnTo>
                    <a:pt x="135" y="226"/>
                  </a:lnTo>
                  <a:lnTo>
                    <a:pt x="129" y="378"/>
                  </a:lnTo>
                  <a:lnTo>
                    <a:pt x="168" y="462"/>
                  </a:lnTo>
                  <a:lnTo>
                    <a:pt x="143" y="557"/>
                  </a:lnTo>
                  <a:lnTo>
                    <a:pt x="14" y="752"/>
                  </a:lnTo>
                  <a:lnTo>
                    <a:pt x="0" y="811"/>
                  </a:lnTo>
                  <a:lnTo>
                    <a:pt x="0" y="81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56" name="Freeform 16"/>
            <p:cNvSpPr>
              <a:spLocks/>
            </p:cNvSpPr>
            <p:nvPr/>
          </p:nvSpPr>
          <p:spPr bwMode="auto">
            <a:xfrm>
              <a:off x="672" y="2942"/>
              <a:ext cx="471" cy="461"/>
            </a:xfrm>
            <a:custGeom>
              <a:avLst/>
              <a:gdLst>
                <a:gd name="T0" fmla="*/ 181 w 471"/>
                <a:gd name="T1" fmla="*/ 51 h 461"/>
                <a:gd name="T2" fmla="*/ 163 w 471"/>
                <a:gd name="T3" fmla="*/ 50 h 461"/>
                <a:gd name="T4" fmla="*/ 141 w 471"/>
                <a:gd name="T5" fmla="*/ 49 h 461"/>
                <a:gd name="T6" fmla="*/ 117 w 471"/>
                <a:gd name="T7" fmla="*/ 48 h 461"/>
                <a:gd name="T8" fmla="*/ 92 w 471"/>
                <a:gd name="T9" fmla="*/ 50 h 461"/>
                <a:gd name="T10" fmla="*/ 71 w 471"/>
                <a:gd name="T11" fmla="*/ 55 h 461"/>
                <a:gd name="T12" fmla="*/ 49 w 471"/>
                <a:gd name="T13" fmla="*/ 65 h 461"/>
                <a:gd name="T14" fmla="*/ 32 w 471"/>
                <a:gd name="T15" fmla="*/ 84 h 461"/>
                <a:gd name="T16" fmla="*/ 20 w 471"/>
                <a:gd name="T17" fmla="*/ 103 h 461"/>
                <a:gd name="T18" fmla="*/ 13 w 471"/>
                <a:gd name="T19" fmla="*/ 118 h 461"/>
                <a:gd name="T20" fmla="*/ 8 w 471"/>
                <a:gd name="T21" fmla="*/ 135 h 461"/>
                <a:gd name="T22" fmla="*/ 3 w 471"/>
                <a:gd name="T23" fmla="*/ 152 h 461"/>
                <a:gd name="T24" fmla="*/ 1 w 471"/>
                <a:gd name="T25" fmla="*/ 171 h 461"/>
                <a:gd name="T26" fmla="*/ 0 w 471"/>
                <a:gd name="T27" fmla="*/ 191 h 461"/>
                <a:gd name="T28" fmla="*/ 0 w 471"/>
                <a:gd name="T29" fmla="*/ 212 h 461"/>
                <a:gd name="T30" fmla="*/ 3 w 471"/>
                <a:gd name="T31" fmla="*/ 233 h 461"/>
                <a:gd name="T32" fmla="*/ 6 w 471"/>
                <a:gd name="T33" fmla="*/ 255 h 461"/>
                <a:gd name="T34" fmla="*/ 10 w 471"/>
                <a:gd name="T35" fmla="*/ 276 h 461"/>
                <a:gd name="T36" fmla="*/ 15 w 471"/>
                <a:gd name="T37" fmla="*/ 297 h 461"/>
                <a:gd name="T38" fmla="*/ 21 w 471"/>
                <a:gd name="T39" fmla="*/ 317 h 461"/>
                <a:gd name="T40" fmla="*/ 28 w 471"/>
                <a:gd name="T41" fmla="*/ 337 h 461"/>
                <a:gd name="T42" fmla="*/ 37 w 471"/>
                <a:gd name="T43" fmla="*/ 356 h 461"/>
                <a:gd name="T44" fmla="*/ 45 w 471"/>
                <a:gd name="T45" fmla="*/ 374 h 461"/>
                <a:gd name="T46" fmla="*/ 54 w 471"/>
                <a:gd name="T47" fmla="*/ 389 h 461"/>
                <a:gd name="T48" fmla="*/ 71 w 471"/>
                <a:gd name="T49" fmla="*/ 410 h 461"/>
                <a:gd name="T50" fmla="*/ 95 w 471"/>
                <a:gd name="T51" fmla="*/ 432 h 461"/>
                <a:gd name="T52" fmla="*/ 267 w 471"/>
                <a:gd name="T53" fmla="*/ 459 h 461"/>
                <a:gd name="T54" fmla="*/ 406 w 471"/>
                <a:gd name="T55" fmla="*/ 398 h 461"/>
                <a:gd name="T56" fmla="*/ 417 w 471"/>
                <a:gd name="T57" fmla="*/ 381 h 461"/>
                <a:gd name="T58" fmla="*/ 434 w 471"/>
                <a:gd name="T59" fmla="*/ 354 h 461"/>
                <a:gd name="T60" fmla="*/ 444 w 471"/>
                <a:gd name="T61" fmla="*/ 335 h 461"/>
                <a:gd name="T62" fmla="*/ 451 w 471"/>
                <a:gd name="T63" fmla="*/ 319 h 461"/>
                <a:gd name="T64" fmla="*/ 459 w 471"/>
                <a:gd name="T65" fmla="*/ 302 h 461"/>
                <a:gd name="T66" fmla="*/ 464 w 471"/>
                <a:gd name="T67" fmla="*/ 285 h 461"/>
                <a:gd name="T68" fmla="*/ 469 w 471"/>
                <a:gd name="T69" fmla="*/ 267 h 461"/>
                <a:gd name="T70" fmla="*/ 470 w 471"/>
                <a:gd name="T71" fmla="*/ 251 h 461"/>
                <a:gd name="T72" fmla="*/ 470 w 471"/>
                <a:gd name="T73" fmla="*/ 234 h 461"/>
                <a:gd name="T74" fmla="*/ 468 w 471"/>
                <a:gd name="T75" fmla="*/ 215 h 461"/>
                <a:gd name="T76" fmla="*/ 463 w 471"/>
                <a:gd name="T77" fmla="*/ 194 h 461"/>
                <a:gd name="T78" fmla="*/ 455 w 471"/>
                <a:gd name="T79" fmla="*/ 171 h 461"/>
                <a:gd name="T80" fmla="*/ 446 w 471"/>
                <a:gd name="T81" fmla="*/ 147 h 461"/>
                <a:gd name="T82" fmla="*/ 436 w 471"/>
                <a:gd name="T83" fmla="*/ 123 h 461"/>
                <a:gd name="T84" fmla="*/ 426 w 471"/>
                <a:gd name="T85" fmla="*/ 99 h 461"/>
                <a:gd name="T86" fmla="*/ 412 w 471"/>
                <a:gd name="T87" fmla="*/ 76 h 461"/>
                <a:gd name="T88" fmla="*/ 398 w 471"/>
                <a:gd name="T89" fmla="*/ 55 h 461"/>
                <a:gd name="T90" fmla="*/ 384 w 471"/>
                <a:gd name="T91" fmla="*/ 36 h 461"/>
                <a:gd name="T92" fmla="*/ 369 w 471"/>
                <a:gd name="T93" fmla="*/ 20 h 461"/>
                <a:gd name="T94" fmla="*/ 353 w 471"/>
                <a:gd name="T95" fmla="*/ 8 h 461"/>
                <a:gd name="T96" fmla="*/ 337 w 471"/>
                <a:gd name="T97" fmla="*/ 1 h 461"/>
                <a:gd name="T98" fmla="*/ 272 w 471"/>
                <a:gd name="T99" fmla="*/ 20 h 461"/>
                <a:gd name="T100" fmla="*/ 253 w 471"/>
                <a:gd name="T101" fmla="*/ 27 h 461"/>
                <a:gd name="T102" fmla="*/ 233 w 471"/>
                <a:gd name="T103" fmla="*/ 42 h 461"/>
                <a:gd name="T104" fmla="*/ 216 w 471"/>
                <a:gd name="T105" fmla="*/ 50 h 461"/>
                <a:gd name="T106" fmla="*/ 199 w 471"/>
                <a:gd name="T107" fmla="*/ 5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1" h="461">
                  <a:moveTo>
                    <a:pt x="193" y="54"/>
                  </a:moveTo>
                  <a:lnTo>
                    <a:pt x="193" y="54"/>
                  </a:lnTo>
                  <a:lnTo>
                    <a:pt x="190" y="52"/>
                  </a:lnTo>
                  <a:lnTo>
                    <a:pt x="187" y="52"/>
                  </a:lnTo>
                  <a:lnTo>
                    <a:pt x="181" y="51"/>
                  </a:lnTo>
                  <a:lnTo>
                    <a:pt x="178" y="51"/>
                  </a:lnTo>
                  <a:lnTo>
                    <a:pt x="174" y="50"/>
                  </a:lnTo>
                  <a:lnTo>
                    <a:pt x="170" y="50"/>
                  </a:lnTo>
                  <a:lnTo>
                    <a:pt x="168" y="50"/>
                  </a:lnTo>
                  <a:lnTo>
                    <a:pt x="163" y="50"/>
                  </a:lnTo>
                  <a:lnTo>
                    <a:pt x="159" y="49"/>
                  </a:lnTo>
                  <a:lnTo>
                    <a:pt x="155" y="49"/>
                  </a:lnTo>
                  <a:lnTo>
                    <a:pt x="151" y="49"/>
                  </a:lnTo>
                  <a:lnTo>
                    <a:pt x="146" y="49"/>
                  </a:lnTo>
                  <a:lnTo>
                    <a:pt x="141" y="49"/>
                  </a:lnTo>
                  <a:lnTo>
                    <a:pt x="136" y="48"/>
                  </a:lnTo>
                  <a:lnTo>
                    <a:pt x="132" y="48"/>
                  </a:lnTo>
                  <a:lnTo>
                    <a:pt x="127" y="48"/>
                  </a:lnTo>
                  <a:lnTo>
                    <a:pt x="122" y="48"/>
                  </a:lnTo>
                  <a:lnTo>
                    <a:pt x="117" y="48"/>
                  </a:lnTo>
                  <a:lnTo>
                    <a:pt x="112" y="49"/>
                  </a:lnTo>
                  <a:lnTo>
                    <a:pt x="107" y="49"/>
                  </a:lnTo>
                  <a:lnTo>
                    <a:pt x="102" y="49"/>
                  </a:lnTo>
                  <a:lnTo>
                    <a:pt x="97" y="49"/>
                  </a:lnTo>
                  <a:lnTo>
                    <a:pt x="92" y="50"/>
                  </a:lnTo>
                  <a:lnTo>
                    <a:pt x="87" y="50"/>
                  </a:lnTo>
                  <a:lnTo>
                    <a:pt x="83" y="51"/>
                  </a:lnTo>
                  <a:lnTo>
                    <a:pt x="79" y="52"/>
                  </a:lnTo>
                  <a:lnTo>
                    <a:pt x="74" y="54"/>
                  </a:lnTo>
                  <a:lnTo>
                    <a:pt x="71" y="55"/>
                  </a:lnTo>
                  <a:lnTo>
                    <a:pt x="67" y="56"/>
                  </a:lnTo>
                  <a:lnTo>
                    <a:pt x="62" y="57"/>
                  </a:lnTo>
                  <a:lnTo>
                    <a:pt x="58" y="60"/>
                  </a:lnTo>
                  <a:lnTo>
                    <a:pt x="53" y="62"/>
                  </a:lnTo>
                  <a:lnTo>
                    <a:pt x="49" y="65"/>
                  </a:lnTo>
                  <a:lnTo>
                    <a:pt x="45" y="68"/>
                  </a:lnTo>
                  <a:lnTo>
                    <a:pt x="43" y="72"/>
                  </a:lnTo>
                  <a:lnTo>
                    <a:pt x="38" y="75"/>
                  </a:lnTo>
                  <a:lnTo>
                    <a:pt x="35" y="79"/>
                  </a:lnTo>
                  <a:lnTo>
                    <a:pt x="32" y="84"/>
                  </a:lnTo>
                  <a:lnTo>
                    <a:pt x="29" y="89"/>
                  </a:lnTo>
                  <a:lnTo>
                    <a:pt x="25" y="93"/>
                  </a:lnTo>
                  <a:lnTo>
                    <a:pt x="23" y="98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19" y="106"/>
                  </a:lnTo>
                  <a:lnTo>
                    <a:pt x="18" y="110"/>
                  </a:lnTo>
                  <a:lnTo>
                    <a:pt x="15" y="112"/>
                  </a:lnTo>
                  <a:lnTo>
                    <a:pt x="14" y="115"/>
                  </a:lnTo>
                  <a:lnTo>
                    <a:pt x="13" y="118"/>
                  </a:lnTo>
                  <a:lnTo>
                    <a:pt x="11" y="122"/>
                  </a:lnTo>
                  <a:lnTo>
                    <a:pt x="10" y="124"/>
                  </a:lnTo>
                  <a:lnTo>
                    <a:pt x="9" y="127"/>
                  </a:lnTo>
                  <a:lnTo>
                    <a:pt x="8" y="131"/>
                  </a:lnTo>
                  <a:lnTo>
                    <a:pt x="8" y="135"/>
                  </a:lnTo>
                  <a:lnTo>
                    <a:pt x="6" y="138"/>
                  </a:lnTo>
                  <a:lnTo>
                    <a:pt x="6" y="140"/>
                  </a:lnTo>
                  <a:lnTo>
                    <a:pt x="5" y="145"/>
                  </a:lnTo>
                  <a:lnTo>
                    <a:pt x="4" y="149"/>
                  </a:lnTo>
                  <a:lnTo>
                    <a:pt x="3" y="152"/>
                  </a:lnTo>
                  <a:lnTo>
                    <a:pt x="3" y="156"/>
                  </a:lnTo>
                  <a:lnTo>
                    <a:pt x="3" y="159"/>
                  </a:lnTo>
                  <a:lnTo>
                    <a:pt x="3" y="163"/>
                  </a:lnTo>
                  <a:lnTo>
                    <a:pt x="1" y="166"/>
                  </a:lnTo>
                  <a:lnTo>
                    <a:pt x="1" y="171"/>
                  </a:lnTo>
                  <a:lnTo>
                    <a:pt x="0" y="174"/>
                  </a:lnTo>
                  <a:lnTo>
                    <a:pt x="0" y="179"/>
                  </a:lnTo>
                  <a:lnTo>
                    <a:pt x="0" y="183"/>
                  </a:lnTo>
                  <a:lnTo>
                    <a:pt x="0" y="186"/>
                  </a:lnTo>
                  <a:lnTo>
                    <a:pt x="0" y="191"/>
                  </a:lnTo>
                  <a:lnTo>
                    <a:pt x="0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0" y="212"/>
                  </a:lnTo>
                  <a:lnTo>
                    <a:pt x="0" y="215"/>
                  </a:lnTo>
                  <a:lnTo>
                    <a:pt x="1" y="220"/>
                  </a:lnTo>
                  <a:lnTo>
                    <a:pt x="1" y="225"/>
                  </a:lnTo>
                  <a:lnTo>
                    <a:pt x="3" y="229"/>
                  </a:lnTo>
                  <a:lnTo>
                    <a:pt x="3" y="233"/>
                  </a:lnTo>
                  <a:lnTo>
                    <a:pt x="3" y="238"/>
                  </a:lnTo>
                  <a:lnTo>
                    <a:pt x="4" y="241"/>
                  </a:lnTo>
                  <a:lnTo>
                    <a:pt x="4" y="247"/>
                  </a:lnTo>
                  <a:lnTo>
                    <a:pt x="5" y="251"/>
                  </a:lnTo>
                  <a:lnTo>
                    <a:pt x="6" y="255"/>
                  </a:lnTo>
                  <a:lnTo>
                    <a:pt x="6" y="259"/>
                  </a:lnTo>
                  <a:lnTo>
                    <a:pt x="8" y="265"/>
                  </a:lnTo>
                  <a:lnTo>
                    <a:pt x="8" y="268"/>
                  </a:lnTo>
                  <a:lnTo>
                    <a:pt x="9" y="272"/>
                  </a:lnTo>
                  <a:lnTo>
                    <a:pt x="10" y="276"/>
                  </a:lnTo>
                  <a:lnTo>
                    <a:pt x="11" y="281"/>
                  </a:lnTo>
                  <a:lnTo>
                    <a:pt x="11" y="285"/>
                  </a:lnTo>
                  <a:lnTo>
                    <a:pt x="14" y="289"/>
                  </a:lnTo>
                  <a:lnTo>
                    <a:pt x="14" y="293"/>
                  </a:lnTo>
                  <a:lnTo>
                    <a:pt x="15" y="297"/>
                  </a:lnTo>
                  <a:lnTo>
                    <a:pt x="16" y="302"/>
                  </a:lnTo>
                  <a:lnTo>
                    <a:pt x="18" y="306"/>
                  </a:lnTo>
                  <a:lnTo>
                    <a:pt x="19" y="309"/>
                  </a:lnTo>
                  <a:lnTo>
                    <a:pt x="20" y="314"/>
                  </a:lnTo>
                  <a:lnTo>
                    <a:pt x="21" y="317"/>
                  </a:lnTo>
                  <a:lnTo>
                    <a:pt x="23" y="322"/>
                  </a:lnTo>
                  <a:lnTo>
                    <a:pt x="24" y="326"/>
                  </a:lnTo>
                  <a:lnTo>
                    <a:pt x="26" y="330"/>
                  </a:lnTo>
                  <a:lnTo>
                    <a:pt x="26" y="334"/>
                  </a:lnTo>
                  <a:lnTo>
                    <a:pt x="28" y="337"/>
                  </a:lnTo>
                  <a:lnTo>
                    <a:pt x="30" y="341"/>
                  </a:lnTo>
                  <a:lnTo>
                    <a:pt x="32" y="345"/>
                  </a:lnTo>
                  <a:lnTo>
                    <a:pt x="33" y="348"/>
                  </a:lnTo>
                  <a:lnTo>
                    <a:pt x="35" y="353"/>
                  </a:lnTo>
                  <a:lnTo>
                    <a:pt x="37" y="356"/>
                  </a:lnTo>
                  <a:lnTo>
                    <a:pt x="38" y="360"/>
                  </a:lnTo>
                  <a:lnTo>
                    <a:pt x="40" y="363"/>
                  </a:lnTo>
                  <a:lnTo>
                    <a:pt x="42" y="367"/>
                  </a:lnTo>
                  <a:lnTo>
                    <a:pt x="44" y="370"/>
                  </a:lnTo>
                  <a:lnTo>
                    <a:pt x="45" y="374"/>
                  </a:lnTo>
                  <a:lnTo>
                    <a:pt x="47" y="376"/>
                  </a:lnTo>
                  <a:lnTo>
                    <a:pt x="49" y="379"/>
                  </a:lnTo>
                  <a:lnTo>
                    <a:pt x="50" y="383"/>
                  </a:lnTo>
                  <a:lnTo>
                    <a:pt x="53" y="386"/>
                  </a:lnTo>
                  <a:lnTo>
                    <a:pt x="54" y="389"/>
                  </a:lnTo>
                  <a:lnTo>
                    <a:pt x="57" y="392"/>
                  </a:lnTo>
                  <a:lnTo>
                    <a:pt x="59" y="395"/>
                  </a:lnTo>
                  <a:lnTo>
                    <a:pt x="62" y="398"/>
                  </a:lnTo>
                  <a:lnTo>
                    <a:pt x="66" y="404"/>
                  </a:lnTo>
                  <a:lnTo>
                    <a:pt x="71" y="410"/>
                  </a:lnTo>
                  <a:lnTo>
                    <a:pt x="74" y="415"/>
                  </a:lnTo>
                  <a:lnTo>
                    <a:pt x="79" y="419"/>
                  </a:lnTo>
                  <a:lnTo>
                    <a:pt x="84" y="423"/>
                  </a:lnTo>
                  <a:lnTo>
                    <a:pt x="89" y="428"/>
                  </a:lnTo>
                  <a:lnTo>
                    <a:pt x="95" y="432"/>
                  </a:lnTo>
                  <a:lnTo>
                    <a:pt x="100" y="436"/>
                  </a:lnTo>
                  <a:lnTo>
                    <a:pt x="105" y="438"/>
                  </a:lnTo>
                  <a:lnTo>
                    <a:pt x="111" y="442"/>
                  </a:lnTo>
                  <a:lnTo>
                    <a:pt x="187" y="461"/>
                  </a:lnTo>
                  <a:lnTo>
                    <a:pt x="267" y="459"/>
                  </a:lnTo>
                  <a:lnTo>
                    <a:pt x="331" y="440"/>
                  </a:lnTo>
                  <a:lnTo>
                    <a:pt x="401" y="405"/>
                  </a:lnTo>
                  <a:lnTo>
                    <a:pt x="402" y="404"/>
                  </a:lnTo>
                  <a:lnTo>
                    <a:pt x="403" y="401"/>
                  </a:lnTo>
                  <a:lnTo>
                    <a:pt x="406" y="398"/>
                  </a:lnTo>
                  <a:lnTo>
                    <a:pt x="407" y="395"/>
                  </a:lnTo>
                  <a:lnTo>
                    <a:pt x="410" y="392"/>
                  </a:lnTo>
                  <a:lnTo>
                    <a:pt x="412" y="389"/>
                  </a:lnTo>
                  <a:lnTo>
                    <a:pt x="415" y="384"/>
                  </a:lnTo>
                  <a:lnTo>
                    <a:pt x="417" y="381"/>
                  </a:lnTo>
                  <a:lnTo>
                    <a:pt x="421" y="376"/>
                  </a:lnTo>
                  <a:lnTo>
                    <a:pt x="423" y="370"/>
                  </a:lnTo>
                  <a:lnTo>
                    <a:pt x="427" y="365"/>
                  </a:lnTo>
                  <a:lnTo>
                    <a:pt x="431" y="360"/>
                  </a:lnTo>
                  <a:lnTo>
                    <a:pt x="434" y="354"/>
                  </a:lnTo>
                  <a:lnTo>
                    <a:pt x="437" y="348"/>
                  </a:lnTo>
                  <a:lnTo>
                    <a:pt x="439" y="344"/>
                  </a:lnTo>
                  <a:lnTo>
                    <a:pt x="440" y="342"/>
                  </a:lnTo>
                  <a:lnTo>
                    <a:pt x="442" y="338"/>
                  </a:lnTo>
                  <a:lnTo>
                    <a:pt x="444" y="335"/>
                  </a:lnTo>
                  <a:lnTo>
                    <a:pt x="445" y="331"/>
                  </a:lnTo>
                  <a:lnTo>
                    <a:pt x="446" y="329"/>
                  </a:lnTo>
                  <a:lnTo>
                    <a:pt x="449" y="326"/>
                  </a:lnTo>
                  <a:lnTo>
                    <a:pt x="450" y="322"/>
                  </a:lnTo>
                  <a:lnTo>
                    <a:pt x="451" y="319"/>
                  </a:lnTo>
                  <a:lnTo>
                    <a:pt x="452" y="315"/>
                  </a:lnTo>
                  <a:lnTo>
                    <a:pt x="454" y="311"/>
                  </a:lnTo>
                  <a:lnTo>
                    <a:pt x="455" y="309"/>
                  </a:lnTo>
                  <a:lnTo>
                    <a:pt x="456" y="304"/>
                  </a:lnTo>
                  <a:lnTo>
                    <a:pt x="459" y="302"/>
                  </a:lnTo>
                  <a:lnTo>
                    <a:pt x="460" y="299"/>
                  </a:lnTo>
                  <a:lnTo>
                    <a:pt x="461" y="295"/>
                  </a:lnTo>
                  <a:lnTo>
                    <a:pt x="461" y="292"/>
                  </a:lnTo>
                  <a:lnTo>
                    <a:pt x="463" y="288"/>
                  </a:lnTo>
                  <a:lnTo>
                    <a:pt x="464" y="285"/>
                  </a:lnTo>
                  <a:lnTo>
                    <a:pt x="465" y="281"/>
                  </a:lnTo>
                  <a:lnTo>
                    <a:pt x="466" y="277"/>
                  </a:lnTo>
                  <a:lnTo>
                    <a:pt x="468" y="274"/>
                  </a:lnTo>
                  <a:lnTo>
                    <a:pt x="468" y="270"/>
                  </a:lnTo>
                  <a:lnTo>
                    <a:pt x="469" y="267"/>
                  </a:lnTo>
                  <a:lnTo>
                    <a:pt x="469" y="263"/>
                  </a:lnTo>
                  <a:lnTo>
                    <a:pt x="469" y="260"/>
                  </a:lnTo>
                  <a:lnTo>
                    <a:pt x="470" y="258"/>
                  </a:lnTo>
                  <a:lnTo>
                    <a:pt x="470" y="254"/>
                  </a:lnTo>
                  <a:lnTo>
                    <a:pt x="470" y="251"/>
                  </a:lnTo>
                  <a:lnTo>
                    <a:pt x="470" y="247"/>
                  </a:lnTo>
                  <a:lnTo>
                    <a:pt x="470" y="245"/>
                  </a:lnTo>
                  <a:lnTo>
                    <a:pt x="471" y="241"/>
                  </a:lnTo>
                  <a:lnTo>
                    <a:pt x="470" y="238"/>
                  </a:lnTo>
                  <a:lnTo>
                    <a:pt x="470" y="234"/>
                  </a:lnTo>
                  <a:lnTo>
                    <a:pt x="469" y="231"/>
                  </a:lnTo>
                  <a:lnTo>
                    <a:pt x="469" y="227"/>
                  </a:lnTo>
                  <a:lnTo>
                    <a:pt x="468" y="222"/>
                  </a:lnTo>
                  <a:lnTo>
                    <a:pt x="468" y="219"/>
                  </a:lnTo>
                  <a:lnTo>
                    <a:pt x="468" y="215"/>
                  </a:lnTo>
                  <a:lnTo>
                    <a:pt x="466" y="212"/>
                  </a:lnTo>
                  <a:lnTo>
                    <a:pt x="465" y="207"/>
                  </a:lnTo>
                  <a:lnTo>
                    <a:pt x="464" y="202"/>
                  </a:lnTo>
                  <a:lnTo>
                    <a:pt x="463" y="199"/>
                  </a:lnTo>
                  <a:lnTo>
                    <a:pt x="463" y="194"/>
                  </a:lnTo>
                  <a:lnTo>
                    <a:pt x="461" y="190"/>
                  </a:lnTo>
                  <a:lnTo>
                    <a:pt x="460" y="185"/>
                  </a:lnTo>
                  <a:lnTo>
                    <a:pt x="459" y="180"/>
                  </a:lnTo>
                  <a:lnTo>
                    <a:pt x="458" y="177"/>
                  </a:lnTo>
                  <a:lnTo>
                    <a:pt x="455" y="171"/>
                  </a:lnTo>
                  <a:lnTo>
                    <a:pt x="454" y="166"/>
                  </a:lnTo>
                  <a:lnTo>
                    <a:pt x="452" y="161"/>
                  </a:lnTo>
                  <a:lnTo>
                    <a:pt x="450" y="157"/>
                  </a:lnTo>
                  <a:lnTo>
                    <a:pt x="449" y="152"/>
                  </a:lnTo>
                  <a:lnTo>
                    <a:pt x="446" y="147"/>
                  </a:lnTo>
                  <a:lnTo>
                    <a:pt x="445" y="143"/>
                  </a:lnTo>
                  <a:lnTo>
                    <a:pt x="444" y="138"/>
                  </a:lnTo>
                  <a:lnTo>
                    <a:pt x="441" y="132"/>
                  </a:lnTo>
                  <a:lnTo>
                    <a:pt x="439" y="127"/>
                  </a:lnTo>
                  <a:lnTo>
                    <a:pt x="436" y="123"/>
                  </a:lnTo>
                  <a:lnTo>
                    <a:pt x="435" y="118"/>
                  </a:lnTo>
                  <a:lnTo>
                    <a:pt x="432" y="113"/>
                  </a:lnTo>
                  <a:lnTo>
                    <a:pt x="430" y="109"/>
                  </a:lnTo>
                  <a:lnTo>
                    <a:pt x="427" y="104"/>
                  </a:lnTo>
                  <a:lnTo>
                    <a:pt x="426" y="99"/>
                  </a:lnTo>
                  <a:lnTo>
                    <a:pt x="423" y="95"/>
                  </a:lnTo>
                  <a:lnTo>
                    <a:pt x="421" y="90"/>
                  </a:lnTo>
                  <a:lnTo>
                    <a:pt x="417" y="85"/>
                  </a:lnTo>
                  <a:lnTo>
                    <a:pt x="415" y="81"/>
                  </a:lnTo>
                  <a:lnTo>
                    <a:pt x="412" y="76"/>
                  </a:lnTo>
                  <a:lnTo>
                    <a:pt x="410" y="71"/>
                  </a:lnTo>
                  <a:lnTo>
                    <a:pt x="407" y="67"/>
                  </a:lnTo>
                  <a:lnTo>
                    <a:pt x="405" y="63"/>
                  </a:lnTo>
                  <a:lnTo>
                    <a:pt x="402" y="58"/>
                  </a:lnTo>
                  <a:lnTo>
                    <a:pt x="398" y="55"/>
                  </a:lnTo>
                  <a:lnTo>
                    <a:pt x="396" y="50"/>
                  </a:lnTo>
                  <a:lnTo>
                    <a:pt x="393" y="47"/>
                  </a:lnTo>
                  <a:lnTo>
                    <a:pt x="391" y="43"/>
                  </a:lnTo>
                  <a:lnTo>
                    <a:pt x="387" y="40"/>
                  </a:lnTo>
                  <a:lnTo>
                    <a:pt x="384" y="36"/>
                  </a:lnTo>
                  <a:lnTo>
                    <a:pt x="382" y="33"/>
                  </a:lnTo>
                  <a:lnTo>
                    <a:pt x="378" y="29"/>
                  </a:lnTo>
                  <a:lnTo>
                    <a:pt x="376" y="26"/>
                  </a:lnTo>
                  <a:lnTo>
                    <a:pt x="372" y="22"/>
                  </a:lnTo>
                  <a:lnTo>
                    <a:pt x="369" y="20"/>
                  </a:lnTo>
                  <a:lnTo>
                    <a:pt x="366" y="17"/>
                  </a:lnTo>
                  <a:lnTo>
                    <a:pt x="363" y="15"/>
                  </a:lnTo>
                  <a:lnTo>
                    <a:pt x="359" y="11"/>
                  </a:lnTo>
                  <a:lnTo>
                    <a:pt x="357" y="10"/>
                  </a:lnTo>
                  <a:lnTo>
                    <a:pt x="353" y="8"/>
                  </a:lnTo>
                  <a:lnTo>
                    <a:pt x="349" y="6"/>
                  </a:lnTo>
                  <a:lnTo>
                    <a:pt x="347" y="4"/>
                  </a:lnTo>
                  <a:lnTo>
                    <a:pt x="343" y="3"/>
                  </a:lnTo>
                  <a:lnTo>
                    <a:pt x="340" y="2"/>
                  </a:lnTo>
                  <a:lnTo>
                    <a:pt x="337" y="1"/>
                  </a:lnTo>
                  <a:lnTo>
                    <a:pt x="333" y="0"/>
                  </a:lnTo>
                  <a:lnTo>
                    <a:pt x="330" y="0"/>
                  </a:lnTo>
                  <a:lnTo>
                    <a:pt x="277" y="20"/>
                  </a:lnTo>
                  <a:lnTo>
                    <a:pt x="276" y="20"/>
                  </a:lnTo>
                  <a:lnTo>
                    <a:pt x="272" y="20"/>
                  </a:lnTo>
                  <a:lnTo>
                    <a:pt x="268" y="21"/>
                  </a:lnTo>
                  <a:lnTo>
                    <a:pt x="263" y="22"/>
                  </a:lnTo>
                  <a:lnTo>
                    <a:pt x="260" y="23"/>
                  </a:lnTo>
                  <a:lnTo>
                    <a:pt x="257" y="24"/>
                  </a:lnTo>
                  <a:lnTo>
                    <a:pt x="253" y="27"/>
                  </a:lnTo>
                  <a:lnTo>
                    <a:pt x="251" y="28"/>
                  </a:lnTo>
                  <a:lnTo>
                    <a:pt x="245" y="33"/>
                  </a:lnTo>
                  <a:lnTo>
                    <a:pt x="239" y="37"/>
                  </a:lnTo>
                  <a:lnTo>
                    <a:pt x="236" y="40"/>
                  </a:lnTo>
                  <a:lnTo>
                    <a:pt x="233" y="42"/>
                  </a:lnTo>
                  <a:lnTo>
                    <a:pt x="229" y="44"/>
                  </a:lnTo>
                  <a:lnTo>
                    <a:pt x="227" y="47"/>
                  </a:lnTo>
                  <a:lnTo>
                    <a:pt x="223" y="48"/>
                  </a:lnTo>
                  <a:lnTo>
                    <a:pt x="218" y="50"/>
                  </a:lnTo>
                  <a:lnTo>
                    <a:pt x="216" y="50"/>
                  </a:lnTo>
                  <a:lnTo>
                    <a:pt x="212" y="51"/>
                  </a:lnTo>
                  <a:lnTo>
                    <a:pt x="208" y="52"/>
                  </a:lnTo>
                  <a:lnTo>
                    <a:pt x="204" y="52"/>
                  </a:lnTo>
                  <a:lnTo>
                    <a:pt x="200" y="52"/>
                  </a:lnTo>
                  <a:lnTo>
                    <a:pt x="199" y="54"/>
                  </a:lnTo>
                  <a:lnTo>
                    <a:pt x="194" y="54"/>
                  </a:lnTo>
                  <a:lnTo>
                    <a:pt x="193" y="54"/>
                  </a:lnTo>
                  <a:lnTo>
                    <a:pt x="193" y="54"/>
                  </a:lnTo>
                  <a:close/>
                </a:path>
              </a:pathLst>
            </a:custGeom>
            <a:solidFill>
              <a:srgbClr val="FF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57" name="Freeform 17"/>
            <p:cNvSpPr>
              <a:spLocks/>
            </p:cNvSpPr>
            <p:nvPr/>
          </p:nvSpPr>
          <p:spPr bwMode="auto">
            <a:xfrm>
              <a:off x="1350" y="3334"/>
              <a:ext cx="66" cy="44"/>
            </a:xfrm>
            <a:custGeom>
              <a:avLst/>
              <a:gdLst>
                <a:gd name="T0" fmla="*/ 0 w 66"/>
                <a:gd name="T1" fmla="*/ 44 h 44"/>
                <a:gd name="T2" fmla="*/ 15 w 66"/>
                <a:gd name="T3" fmla="*/ 0 h 44"/>
                <a:gd name="T4" fmla="*/ 66 w 66"/>
                <a:gd name="T5" fmla="*/ 23 h 44"/>
                <a:gd name="T6" fmla="*/ 58 w 66"/>
                <a:gd name="T7" fmla="*/ 44 h 44"/>
                <a:gd name="T8" fmla="*/ 0 w 66"/>
                <a:gd name="T9" fmla="*/ 44 h 44"/>
                <a:gd name="T10" fmla="*/ 0 w 66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44">
                  <a:moveTo>
                    <a:pt x="0" y="44"/>
                  </a:moveTo>
                  <a:lnTo>
                    <a:pt x="15" y="0"/>
                  </a:lnTo>
                  <a:lnTo>
                    <a:pt x="66" y="23"/>
                  </a:lnTo>
                  <a:lnTo>
                    <a:pt x="58" y="4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58" name="Freeform 18"/>
            <p:cNvSpPr>
              <a:spLocks/>
            </p:cNvSpPr>
            <p:nvPr/>
          </p:nvSpPr>
          <p:spPr bwMode="auto">
            <a:xfrm>
              <a:off x="992" y="3284"/>
              <a:ext cx="47" cy="48"/>
            </a:xfrm>
            <a:custGeom>
              <a:avLst/>
              <a:gdLst>
                <a:gd name="T0" fmla="*/ 0 w 47"/>
                <a:gd name="T1" fmla="*/ 40 h 48"/>
                <a:gd name="T2" fmla="*/ 19 w 47"/>
                <a:gd name="T3" fmla="*/ 0 h 48"/>
                <a:gd name="T4" fmla="*/ 47 w 47"/>
                <a:gd name="T5" fmla="*/ 3 h 48"/>
                <a:gd name="T6" fmla="*/ 33 w 47"/>
                <a:gd name="T7" fmla="*/ 48 h 48"/>
                <a:gd name="T8" fmla="*/ 0 w 47"/>
                <a:gd name="T9" fmla="*/ 40 h 48"/>
                <a:gd name="T10" fmla="*/ 0 w 47"/>
                <a:gd name="T11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8">
                  <a:moveTo>
                    <a:pt x="0" y="40"/>
                  </a:moveTo>
                  <a:lnTo>
                    <a:pt x="19" y="0"/>
                  </a:lnTo>
                  <a:lnTo>
                    <a:pt x="47" y="3"/>
                  </a:lnTo>
                  <a:lnTo>
                    <a:pt x="33" y="48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59" name="Freeform 19"/>
            <p:cNvSpPr>
              <a:spLocks/>
            </p:cNvSpPr>
            <p:nvPr/>
          </p:nvSpPr>
          <p:spPr bwMode="auto">
            <a:xfrm>
              <a:off x="1025" y="3287"/>
              <a:ext cx="341" cy="95"/>
            </a:xfrm>
            <a:custGeom>
              <a:avLst/>
              <a:gdLst>
                <a:gd name="T0" fmla="*/ 10 w 341"/>
                <a:gd name="T1" fmla="*/ 0 h 95"/>
                <a:gd name="T2" fmla="*/ 0 w 341"/>
                <a:gd name="T3" fmla="*/ 45 h 95"/>
                <a:gd name="T4" fmla="*/ 326 w 341"/>
                <a:gd name="T5" fmla="*/ 95 h 95"/>
                <a:gd name="T6" fmla="*/ 341 w 341"/>
                <a:gd name="T7" fmla="*/ 47 h 95"/>
                <a:gd name="T8" fmla="*/ 246 w 341"/>
                <a:gd name="T9" fmla="*/ 31 h 95"/>
                <a:gd name="T10" fmla="*/ 238 w 341"/>
                <a:gd name="T11" fmla="*/ 40 h 95"/>
                <a:gd name="T12" fmla="*/ 237 w 341"/>
                <a:gd name="T13" fmla="*/ 40 h 95"/>
                <a:gd name="T14" fmla="*/ 234 w 341"/>
                <a:gd name="T15" fmla="*/ 41 h 95"/>
                <a:gd name="T16" fmla="*/ 232 w 341"/>
                <a:gd name="T17" fmla="*/ 41 h 95"/>
                <a:gd name="T18" fmla="*/ 229 w 341"/>
                <a:gd name="T19" fmla="*/ 43 h 95"/>
                <a:gd name="T20" fmla="*/ 224 w 341"/>
                <a:gd name="T21" fmla="*/ 43 h 95"/>
                <a:gd name="T22" fmla="*/ 220 w 341"/>
                <a:gd name="T23" fmla="*/ 44 h 95"/>
                <a:gd name="T24" fmla="*/ 217 w 341"/>
                <a:gd name="T25" fmla="*/ 44 h 95"/>
                <a:gd name="T26" fmla="*/ 212 w 341"/>
                <a:gd name="T27" fmla="*/ 44 h 95"/>
                <a:gd name="T28" fmla="*/ 186 w 341"/>
                <a:gd name="T29" fmla="*/ 37 h 95"/>
                <a:gd name="T30" fmla="*/ 174 w 341"/>
                <a:gd name="T31" fmla="*/ 19 h 95"/>
                <a:gd name="T32" fmla="*/ 10 w 341"/>
                <a:gd name="T33" fmla="*/ 0 h 95"/>
                <a:gd name="T34" fmla="*/ 10 w 341"/>
                <a:gd name="T3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1" h="95">
                  <a:moveTo>
                    <a:pt x="10" y="0"/>
                  </a:moveTo>
                  <a:lnTo>
                    <a:pt x="0" y="45"/>
                  </a:lnTo>
                  <a:lnTo>
                    <a:pt x="326" y="95"/>
                  </a:lnTo>
                  <a:lnTo>
                    <a:pt x="341" y="47"/>
                  </a:lnTo>
                  <a:lnTo>
                    <a:pt x="246" y="31"/>
                  </a:lnTo>
                  <a:lnTo>
                    <a:pt x="238" y="40"/>
                  </a:lnTo>
                  <a:lnTo>
                    <a:pt x="237" y="40"/>
                  </a:lnTo>
                  <a:lnTo>
                    <a:pt x="234" y="41"/>
                  </a:lnTo>
                  <a:lnTo>
                    <a:pt x="232" y="41"/>
                  </a:lnTo>
                  <a:lnTo>
                    <a:pt x="229" y="43"/>
                  </a:lnTo>
                  <a:lnTo>
                    <a:pt x="224" y="43"/>
                  </a:lnTo>
                  <a:lnTo>
                    <a:pt x="220" y="44"/>
                  </a:lnTo>
                  <a:lnTo>
                    <a:pt x="217" y="44"/>
                  </a:lnTo>
                  <a:lnTo>
                    <a:pt x="212" y="44"/>
                  </a:lnTo>
                  <a:lnTo>
                    <a:pt x="186" y="37"/>
                  </a:lnTo>
                  <a:lnTo>
                    <a:pt x="174" y="19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60" name="Freeform 20"/>
            <p:cNvSpPr>
              <a:spLocks/>
            </p:cNvSpPr>
            <p:nvPr/>
          </p:nvSpPr>
          <p:spPr bwMode="auto">
            <a:xfrm>
              <a:off x="928" y="3276"/>
              <a:ext cx="86" cy="48"/>
            </a:xfrm>
            <a:custGeom>
              <a:avLst/>
              <a:gdLst>
                <a:gd name="T0" fmla="*/ 0 w 86"/>
                <a:gd name="T1" fmla="*/ 36 h 48"/>
                <a:gd name="T2" fmla="*/ 36 w 86"/>
                <a:gd name="T3" fmla="*/ 0 h 48"/>
                <a:gd name="T4" fmla="*/ 86 w 86"/>
                <a:gd name="T5" fmla="*/ 8 h 48"/>
                <a:gd name="T6" fmla="*/ 68 w 86"/>
                <a:gd name="T7" fmla="*/ 48 h 48"/>
                <a:gd name="T8" fmla="*/ 0 w 86"/>
                <a:gd name="T9" fmla="*/ 36 h 48"/>
                <a:gd name="T10" fmla="*/ 0 w 86"/>
                <a:gd name="T11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48">
                  <a:moveTo>
                    <a:pt x="0" y="36"/>
                  </a:moveTo>
                  <a:lnTo>
                    <a:pt x="36" y="0"/>
                  </a:lnTo>
                  <a:lnTo>
                    <a:pt x="86" y="8"/>
                  </a:lnTo>
                  <a:lnTo>
                    <a:pt x="68" y="48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61" name="Freeform 21"/>
            <p:cNvSpPr>
              <a:spLocks/>
            </p:cNvSpPr>
            <p:nvPr/>
          </p:nvSpPr>
          <p:spPr bwMode="auto">
            <a:xfrm>
              <a:off x="453" y="3780"/>
              <a:ext cx="1304" cy="394"/>
            </a:xfrm>
            <a:custGeom>
              <a:avLst/>
              <a:gdLst>
                <a:gd name="T0" fmla="*/ 0 w 1304"/>
                <a:gd name="T1" fmla="*/ 92 h 394"/>
                <a:gd name="T2" fmla="*/ 64 w 1304"/>
                <a:gd name="T3" fmla="*/ 72 h 394"/>
                <a:gd name="T4" fmla="*/ 128 w 1304"/>
                <a:gd name="T5" fmla="*/ 0 h 394"/>
                <a:gd name="T6" fmla="*/ 263 w 1304"/>
                <a:gd name="T7" fmla="*/ 2 h 394"/>
                <a:gd name="T8" fmla="*/ 460 w 1304"/>
                <a:gd name="T9" fmla="*/ 31 h 394"/>
                <a:gd name="T10" fmla="*/ 578 w 1304"/>
                <a:gd name="T11" fmla="*/ 68 h 394"/>
                <a:gd name="T12" fmla="*/ 767 w 1304"/>
                <a:gd name="T13" fmla="*/ 9 h 394"/>
                <a:gd name="T14" fmla="*/ 926 w 1304"/>
                <a:gd name="T15" fmla="*/ 7 h 394"/>
                <a:gd name="T16" fmla="*/ 993 w 1304"/>
                <a:gd name="T17" fmla="*/ 29 h 394"/>
                <a:gd name="T18" fmla="*/ 1053 w 1304"/>
                <a:gd name="T19" fmla="*/ 24 h 394"/>
                <a:gd name="T20" fmla="*/ 1089 w 1304"/>
                <a:gd name="T21" fmla="*/ 17 h 394"/>
                <a:gd name="T22" fmla="*/ 1153 w 1304"/>
                <a:gd name="T23" fmla="*/ 24 h 394"/>
                <a:gd name="T24" fmla="*/ 1216 w 1304"/>
                <a:gd name="T25" fmla="*/ 106 h 394"/>
                <a:gd name="T26" fmla="*/ 1304 w 1304"/>
                <a:gd name="T27" fmla="*/ 267 h 394"/>
                <a:gd name="T28" fmla="*/ 1042 w 1304"/>
                <a:gd name="T29" fmla="*/ 268 h 394"/>
                <a:gd name="T30" fmla="*/ 896 w 1304"/>
                <a:gd name="T31" fmla="*/ 300 h 394"/>
                <a:gd name="T32" fmla="*/ 747 w 1304"/>
                <a:gd name="T33" fmla="*/ 381 h 394"/>
                <a:gd name="T34" fmla="*/ 703 w 1304"/>
                <a:gd name="T35" fmla="*/ 378 h 394"/>
                <a:gd name="T36" fmla="*/ 648 w 1304"/>
                <a:gd name="T37" fmla="*/ 394 h 394"/>
                <a:gd name="T38" fmla="*/ 382 w 1304"/>
                <a:gd name="T39" fmla="*/ 349 h 394"/>
                <a:gd name="T40" fmla="*/ 239 w 1304"/>
                <a:gd name="T41" fmla="*/ 354 h 394"/>
                <a:gd name="T42" fmla="*/ 78 w 1304"/>
                <a:gd name="T43" fmla="*/ 389 h 394"/>
                <a:gd name="T44" fmla="*/ 0 w 1304"/>
                <a:gd name="T45" fmla="*/ 92 h 394"/>
                <a:gd name="T46" fmla="*/ 0 w 1304"/>
                <a:gd name="T47" fmla="*/ 9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4" h="394">
                  <a:moveTo>
                    <a:pt x="0" y="92"/>
                  </a:moveTo>
                  <a:lnTo>
                    <a:pt x="64" y="72"/>
                  </a:lnTo>
                  <a:lnTo>
                    <a:pt x="128" y="0"/>
                  </a:lnTo>
                  <a:lnTo>
                    <a:pt x="263" y="2"/>
                  </a:lnTo>
                  <a:lnTo>
                    <a:pt x="460" y="31"/>
                  </a:lnTo>
                  <a:lnTo>
                    <a:pt x="578" y="68"/>
                  </a:lnTo>
                  <a:lnTo>
                    <a:pt x="767" y="9"/>
                  </a:lnTo>
                  <a:lnTo>
                    <a:pt x="926" y="7"/>
                  </a:lnTo>
                  <a:lnTo>
                    <a:pt x="993" y="29"/>
                  </a:lnTo>
                  <a:lnTo>
                    <a:pt x="1053" y="24"/>
                  </a:lnTo>
                  <a:lnTo>
                    <a:pt x="1089" y="17"/>
                  </a:lnTo>
                  <a:lnTo>
                    <a:pt x="1153" y="24"/>
                  </a:lnTo>
                  <a:lnTo>
                    <a:pt x="1216" y="106"/>
                  </a:lnTo>
                  <a:lnTo>
                    <a:pt x="1304" y="267"/>
                  </a:lnTo>
                  <a:lnTo>
                    <a:pt x="1042" y="268"/>
                  </a:lnTo>
                  <a:lnTo>
                    <a:pt x="896" y="300"/>
                  </a:lnTo>
                  <a:lnTo>
                    <a:pt x="747" y="381"/>
                  </a:lnTo>
                  <a:lnTo>
                    <a:pt x="703" y="378"/>
                  </a:lnTo>
                  <a:lnTo>
                    <a:pt x="648" y="394"/>
                  </a:lnTo>
                  <a:lnTo>
                    <a:pt x="382" y="349"/>
                  </a:lnTo>
                  <a:lnTo>
                    <a:pt x="239" y="354"/>
                  </a:lnTo>
                  <a:lnTo>
                    <a:pt x="78" y="389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62" name="Freeform 22"/>
            <p:cNvSpPr>
              <a:spLocks/>
            </p:cNvSpPr>
            <p:nvPr/>
          </p:nvSpPr>
          <p:spPr bwMode="auto">
            <a:xfrm>
              <a:off x="464" y="3786"/>
              <a:ext cx="130" cy="121"/>
            </a:xfrm>
            <a:custGeom>
              <a:avLst/>
              <a:gdLst>
                <a:gd name="T0" fmla="*/ 6 w 130"/>
                <a:gd name="T1" fmla="*/ 121 h 121"/>
                <a:gd name="T2" fmla="*/ 6 w 130"/>
                <a:gd name="T3" fmla="*/ 121 h 121"/>
                <a:gd name="T4" fmla="*/ 9 w 130"/>
                <a:gd name="T5" fmla="*/ 121 h 121"/>
                <a:gd name="T6" fmla="*/ 11 w 130"/>
                <a:gd name="T7" fmla="*/ 120 h 121"/>
                <a:gd name="T8" fmla="*/ 15 w 130"/>
                <a:gd name="T9" fmla="*/ 120 h 121"/>
                <a:gd name="T10" fmla="*/ 19 w 130"/>
                <a:gd name="T11" fmla="*/ 119 h 121"/>
                <a:gd name="T12" fmla="*/ 25 w 130"/>
                <a:gd name="T13" fmla="*/ 119 h 121"/>
                <a:gd name="T14" fmla="*/ 27 w 130"/>
                <a:gd name="T15" fmla="*/ 118 h 121"/>
                <a:gd name="T16" fmla="*/ 30 w 130"/>
                <a:gd name="T17" fmla="*/ 118 h 121"/>
                <a:gd name="T18" fmla="*/ 33 w 130"/>
                <a:gd name="T19" fmla="*/ 117 h 121"/>
                <a:gd name="T20" fmla="*/ 37 w 130"/>
                <a:gd name="T21" fmla="*/ 117 h 121"/>
                <a:gd name="T22" fmla="*/ 39 w 130"/>
                <a:gd name="T23" fmla="*/ 116 h 121"/>
                <a:gd name="T24" fmla="*/ 43 w 130"/>
                <a:gd name="T25" fmla="*/ 114 h 121"/>
                <a:gd name="T26" fmla="*/ 45 w 130"/>
                <a:gd name="T27" fmla="*/ 113 h 121"/>
                <a:gd name="T28" fmla="*/ 49 w 130"/>
                <a:gd name="T29" fmla="*/ 113 h 121"/>
                <a:gd name="T30" fmla="*/ 52 w 130"/>
                <a:gd name="T31" fmla="*/ 111 h 121"/>
                <a:gd name="T32" fmla="*/ 55 w 130"/>
                <a:gd name="T33" fmla="*/ 111 h 121"/>
                <a:gd name="T34" fmla="*/ 59 w 130"/>
                <a:gd name="T35" fmla="*/ 109 h 121"/>
                <a:gd name="T36" fmla="*/ 62 w 130"/>
                <a:gd name="T37" fmla="*/ 107 h 121"/>
                <a:gd name="T38" fmla="*/ 66 w 130"/>
                <a:gd name="T39" fmla="*/ 106 h 121"/>
                <a:gd name="T40" fmla="*/ 68 w 130"/>
                <a:gd name="T41" fmla="*/ 104 h 121"/>
                <a:gd name="T42" fmla="*/ 72 w 130"/>
                <a:gd name="T43" fmla="*/ 103 h 121"/>
                <a:gd name="T44" fmla="*/ 76 w 130"/>
                <a:gd name="T45" fmla="*/ 100 h 121"/>
                <a:gd name="T46" fmla="*/ 81 w 130"/>
                <a:gd name="T47" fmla="*/ 96 h 121"/>
                <a:gd name="T48" fmla="*/ 87 w 130"/>
                <a:gd name="T49" fmla="*/ 92 h 121"/>
                <a:gd name="T50" fmla="*/ 90 w 130"/>
                <a:gd name="T51" fmla="*/ 89 h 121"/>
                <a:gd name="T52" fmla="*/ 91 w 130"/>
                <a:gd name="T53" fmla="*/ 85 h 121"/>
                <a:gd name="T54" fmla="*/ 93 w 130"/>
                <a:gd name="T55" fmla="*/ 83 h 121"/>
                <a:gd name="T56" fmla="*/ 97 w 130"/>
                <a:gd name="T57" fmla="*/ 79 h 121"/>
                <a:gd name="T58" fmla="*/ 98 w 130"/>
                <a:gd name="T59" fmla="*/ 76 h 121"/>
                <a:gd name="T60" fmla="*/ 101 w 130"/>
                <a:gd name="T61" fmla="*/ 72 h 121"/>
                <a:gd name="T62" fmla="*/ 103 w 130"/>
                <a:gd name="T63" fmla="*/ 69 h 121"/>
                <a:gd name="T64" fmla="*/ 105 w 130"/>
                <a:gd name="T65" fmla="*/ 66 h 121"/>
                <a:gd name="T66" fmla="*/ 107 w 130"/>
                <a:gd name="T67" fmla="*/ 62 h 121"/>
                <a:gd name="T68" fmla="*/ 108 w 130"/>
                <a:gd name="T69" fmla="*/ 58 h 121"/>
                <a:gd name="T70" fmla="*/ 110 w 130"/>
                <a:gd name="T71" fmla="*/ 55 h 121"/>
                <a:gd name="T72" fmla="*/ 112 w 130"/>
                <a:gd name="T73" fmla="*/ 50 h 121"/>
                <a:gd name="T74" fmla="*/ 113 w 130"/>
                <a:gd name="T75" fmla="*/ 46 h 121"/>
                <a:gd name="T76" fmla="*/ 115 w 130"/>
                <a:gd name="T77" fmla="*/ 43 h 121"/>
                <a:gd name="T78" fmla="*/ 117 w 130"/>
                <a:gd name="T79" fmla="*/ 39 h 121"/>
                <a:gd name="T80" fmla="*/ 119 w 130"/>
                <a:gd name="T81" fmla="*/ 36 h 121"/>
                <a:gd name="T82" fmla="*/ 120 w 130"/>
                <a:gd name="T83" fmla="*/ 32 h 121"/>
                <a:gd name="T84" fmla="*/ 121 w 130"/>
                <a:gd name="T85" fmla="*/ 28 h 121"/>
                <a:gd name="T86" fmla="*/ 121 w 130"/>
                <a:gd name="T87" fmla="*/ 25 h 121"/>
                <a:gd name="T88" fmla="*/ 124 w 130"/>
                <a:gd name="T89" fmla="*/ 22 h 121"/>
                <a:gd name="T90" fmla="*/ 125 w 130"/>
                <a:gd name="T91" fmla="*/ 16 h 121"/>
                <a:gd name="T92" fmla="*/ 127 w 130"/>
                <a:gd name="T93" fmla="*/ 11 h 121"/>
                <a:gd name="T94" fmla="*/ 127 w 130"/>
                <a:gd name="T95" fmla="*/ 7 h 121"/>
                <a:gd name="T96" fmla="*/ 129 w 130"/>
                <a:gd name="T97" fmla="*/ 4 h 121"/>
                <a:gd name="T98" fmla="*/ 130 w 130"/>
                <a:gd name="T99" fmla="*/ 2 h 121"/>
                <a:gd name="T100" fmla="*/ 130 w 130"/>
                <a:gd name="T101" fmla="*/ 1 h 121"/>
                <a:gd name="T102" fmla="*/ 113 w 130"/>
                <a:gd name="T103" fmla="*/ 0 h 121"/>
                <a:gd name="T104" fmla="*/ 54 w 130"/>
                <a:gd name="T105" fmla="*/ 64 h 121"/>
                <a:gd name="T106" fmla="*/ 0 w 130"/>
                <a:gd name="T107" fmla="*/ 83 h 121"/>
                <a:gd name="T108" fmla="*/ 6 w 130"/>
                <a:gd name="T109" fmla="*/ 121 h 121"/>
                <a:gd name="T110" fmla="*/ 6 w 130"/>
                <a:gd name="T11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" h="121">
                  <a:moveTo>
                    <a:pt x="6" y="121"/>
                  </a:moveTo>
                  <a:lnTo>
                    <a:pt x="6" y="121"/>
                  </a:lnTo>
                  <a:lnTo>
                    <a:pt x="9" y="121"/>
                  </a:lnTo>
                  <a:lnTo>
                    <a:pt x="11" y="120"/>
                  </a:lnTo>
                  <a:lnTo>
                    <a:pt x="15" y="120"/>
                  </a:lnTo>
                  <a:lnTo>
                    <a:pt x="19" y="119"/>
                  </a:lnTo>
                  <a:lnTo>
                    <a:pt x="25" y="119"/>
                  </a:lnTo>
                  <a:lnTo>
                    <a:pt x="27" y="118"/>
                  </a:lnTo>
                  <a:lnTo>
                    <a:pt x="30" y="118"/>
                  </a:lnTo>
                  <a:lnTo>
                    <a:pt x="33" y="117"/>
                  </a:lnTo>
                  <a:lnTo>
                    <a:pt x="37" y="117"/>
                  </a:lnTo>
                  <a:lnTo>
                    <a:pt x="39" y="116"/>
                  </a:lnTo>
                  <a:lnTo>
                    <a:pt x="43" y="114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52" y="111"/>
                  </a:lnTo>
                  <a:lnTo>
                    <a:pt x="55" y="111"/>
                  </a:lnTo>
                  <a:lnTo>
                    <a:pt x="59" y="109"/>
                  </a:lnTo>
                  <a:lnTo>
                    <a:pt x="62" y="107"/>
                  </a:lnTo>
                  <a:lnTo>
                    <a:pt x="66" y="106"/>
                  </a:lnTo>
                  <a:lnTo>
                    <a:pt x="68" y="104"/>
                  </a:lnTo>
                  <a:lnTo>
                    <a:pt x="72" y="103"/>
                  </a:lnTo>
                  <a:lnTo>
                    <a:pt x="76" y="100"/>
                  </a:lnTo>
                  <a:lnTo>
                    <a:pt x="81" y="96"/>
                  </a:lnTo>
                  <a:lnTo>
                    <a:pt x="87" y="92"/>
                  </a:lnTo>
                  <a:lnTo>
                    <a:pt x="90" y="89"/>
                  </a:lnTo>
                  <a:lnTo>
                    <a:pt x="91" y="85"/>
                  </a:lnTo>
                  <a:lnTo>
                    <a:pt x="93" y="83"/>
                  </a:lnTo>
                  <a:lnTo>
                    <a:pt x="97" y="79"/>
                  </a:lnTo>
                  <a:lnTo>
                    <a:pt x="98" y="76"/>
                  </a:lnTo>
                  <a:lnTo>
                    <a:pt x="101" y="72"/>
                  </a:lnTo>
                  <a:lnTo>
                    <a:pt x="103" y="69"/>
                  </a:lnTo>
                  <a:lnTo>
                    <a:pt x="105" y="66"/>
                  </a:lnTo>
                  <a:lnTo>
                    <a:pt x="107" y="62"/>
                  </a:lnTo>
                  <a:lnTo>
                    <a:pt x="108" y="58"/>
                  </a:lnTo>
                  <a:lnTo>
                    <a:pt x="110" y="55"/>
                  </a:lnTo>
                  <a:lnTo>
                    <a:pt x="112" y="50"/>
                  </a:lnTo>
                  <a:lnTo>
                    <a:pt x="113" y="46"/>
                  </a:lnTo>
                  <a:lnTo>
                    <a:pt x="115" y="43"/>
                  </a:lnTo>
                  <a:lnTo>
                    <a:pt x="117" y="39"/>
                  </a:lnTo>
                  <a:lnTo>
                    <a:pt x="119" y="36"/>
                  </a:lnTo>
                  <a:lnTo>
                    <a:pt x="120" y="32"/>
                  </a:lnTo>
                  <a:lnTo>
                    <a:pt x="121" y="28"/>
                  </a:lnTo>
                  <a:lnTo>
                    <a:pt x="121" y="25"/>
                  </a:lnTo>
                  <a:lnTo>
                    <a:pt x="124" y="22"/>
                  </a:lnTo>
                  <a:lnTo>
                    <a:pt x="125" y="16"/>
                  </a:lnTo>
                  <a:lnTo>
                    <a:pt x="127" y="11"/>
                  </a:lnTo>
                  <a:lnTo>
                    <a:pt x="127" y="7"/>
                  </a:lnTo>
                  <a:lnTo>
                    <a:pt x="129" y="4"/>
                  </a:lnTo>
                  <a:lnTo>
                    <a:pt x="130" y="2"/>
                  </a:lnTo>
                  <a:lnTo>
                    <a:pt x="130" y="1"/>
                  </a:lnTo>
                  <a:lnTo>
                    <a:pt x="113" y="0"/>
                  </a:lnTo>
                  <a:lnTo>
                    <a:pt x="54" y="64"/>
                  </a:lnTo>
                  <a:lnTo>
                    <a:pt x="0" y="83"/>
                  </a:lnTo>
                  <a:lnTo>
                    <a:pt x="6" y="121"/>
                  </a:lnTo>
                  <a:lnTo>
                    <a:pt x="6" y="121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63" name="Freeform 23"/>
            <p:cNvSpPr>
              <a:spLocks/>
            </p:cNvSpPr>
            <p:nvPr/>
          </p:nvSpPr>
          <p:spPr bwMode="auto">
            <a:xfrm>
              <a:off x="375" y="2885"/>
              <a:ext cx="245" cy="500"/>
            </a:xfrm>
            <a:custGeom>
              <a:avLst/>
              <a:gdLst>
                <a:gd name="T0" fmla="*/ 66 w 245"/>
                <a:gd name="T1" fmla="*/ 479 h 500"/>
                <a:gd name="T2" fmla="*/ 54 w 245"/>
                <a:gd name="T3" fmla="*/ 447 h 500"/>
                <a:gd name="T4" fmla="*/ 42 w 245"/>
                <a:gd name="T5" fmla="*/ 411 h 500"/>
                <a:gd name="T6" fmla="*/ 41 w 245"/>
                <a:gd name="T7" fmla="*/ 378 h 500"/>
                <a:gd name="T8" fmla="*/ 41 w 245"/>
                <a:gd name="T9" fmla="*/ 336 h 500"/>
                <a:gd name="T10" fmla="*/ 44 w 245"/>
                <a:gd name="T11" fmla="*/ 292 h 500"/>
                <a:gd name="T12" fmla="*/ 42 w 245"/>
                <a:gd name="T13" fmla="*/ 258 h 500"/>
                <a:gd name="T14" fmla="*/ 26 w 245"/>
                <a:gd name="T15" fmla="*/ 225 h 500"/>
                <a:gd name="T16" fmla="*/ 10 w 245"/>
                <a:gd name="T17" fmla="*/ 199 h 500"/>
                <a:gd name="T18" fmla="*/ 3 w 245"/>
                <a:gd name="T19" fmla="*/ 165 h 500"/>
                <a:gd name="T20" fmla="*/ 36 w 245"/>
                <a:gd name="T21" fmla="*/ 138 h 500"/>
                <a:gd name="T22" fmla="*/ 71 w 245"/>
                <a:gd name="T23" fmla="*/ 113 h 500"/>
                <a:gd name="T24" fmla="*/ 104 w 245"/>
                <a:gd name="T25" fmla="*/ 84 h 500"/>
                <a:gd name="T26" fmla="*/ 107 w 245"/>
                <a:gd name="T27" fmla="*/ 65 h 500"/>
                <a:gd name="T28" fmla="*/ 139 w 245"/>
                <a:gd name="T29" fmla="*/ 46 h 500"/>
                <a:gd name="T30" fmla="*/ 110 w 245"/>
                <a:gd name="T31" fmla="*/ 17 h 500"/>
                <a:gd name="T32" fmla="*/ 137 w 245"/>
                <a:gd name="T33" fmla="*/ 5 h 500"/>
                <a:gd name="T34" fmla="*/ 165 w 245"/>
                <a:gd name="T35" fmla="*/ 2 h 500"/>
                <a:gd name="T36" fmla="*/ 192 w 245"/>
                <a:gd name="T37" fmla="*/ 0 h 500"/>
                <a:gd name="T38" fmla="*/ 219 w 245"/>
                <a:gd name="T39" fmla="*/ 4 h 500"/>
                <a:gd name="T40" fmla="*/ 218 w 245"/>
                <a:gd name="T41" fmla="*/ 12 h 500"/>
                <a:gd name="T42" fmla="*/ 172 w 245"/>
                <a:gd name="T43" fmla="*/ 15 h 500"/>
                <a:gd name="T44" fmla="*/ 142 w 245"/>
                <a:gd name="T45" fmla="*/ 18 h 500"/>
                <a:gd name="T46" fmla="*/ 146 w 245"/>
                <a:gd name="T47" fmla="*/ 31 h 500"/>
                <a:gd name="T48" fmla="*/ 172 w 245"/>
                <a:gd name="T49" fmla="*/ 27 h 500"/>
                <a:gd name="T50" fmla="*/ 200 w 245"/>
                <a:gd name="T51" fmla="*/ 32 h 500"/>
                <a:gd name="T52" fmla="*/ 197 w 245"/>
                <a:gd name="T53" fmla="*/ 45 h 500"/>
                <a:gd name="T54" fmla="*/ 171 w 245"/>
                <a:gd name="T55" fmla="*/ 46 h 500"/>
                <a:gd name="T56" fmla="*/ 143 w 245"/>
                <a:gd name="T57" fmla="*/ 58 h 500"/>
                <a:gd name="T58" fmla="*/ 121 w 245"/>
                <a:gd name="T59" fmla="*/ 79 h 500"/>
                <a:gd name="T60" fmla="*/ 146 w 245"/>
                <a:gd name="T61" fmla="*/ 91 h 500"/>
                <a:gd name="T62" fmla="*/ 148 w 245"/>
                <a:gd name="T63" fmla="*/ 120 h 500"/>
                <a:gd name="T64" fmla="*/ 142 w 245"/>
                <a:gd name="T65" fmla="*/ 146 h 500"/>
                <a:gd name="T66" fmla="*/ 127 w 245"/>
                <a:gd name="T67" fmla="*/ 160 h 500"/>
                <a:gd name="T68" fmla="*/ 158 w 245"/>
                <a:gd name="T69" fmla="*/ 153 h 500"/>
                <a:gd name="T70" fmla="*/ 194 w 245"/>
                <a:gd name="T71" fmla="*/ 134 h 500"/>
                <a:gd name="T72" fmla="*/ 231 w 245"/>
                <a:gd name="T73" fmla="*/ 112 h 500"/>
                <a:gd name="T74" fmla="*/ 245 w 245"/>
                <a:gd name="T75" fmla="*/ 129 h 500"/>
                <a:gd name="T76" fmla="*/ 216 w 245"/>
                <a:gd name="T77" fmla="*/ 161 h 500"/>
                <a:gd name="T78" fmla="*/ 180 w 245"/>
                <a:gd name="T79" fmla="*/ 181 h 500"/>
                <a:gd name="T80" fmla="*/ 152 w 245"/>
                <a:gd name="T81" fmla="*/ 176 h 500"/>
                <a:gd name="T82" fmla="*/ 129 w 245"/>
                <a:gd name="T83" fmla="*/ 173 h 500"/>
                <a:gd name="T84" fmla="*/ 104 w 245"/>
                <a:gd name="T85" fmla="*/ 169 h 500"/>
                <a:gd name="T86" fmla="*/ 104 w 245"/>
                <a:gd name="T87" fmla="*/ 153 h 500"/>
                <a:gd name="T88" fmla="*/ 128 w 245"/>
                <a:gd name="T89" fmla="*/ 126 h 500"/>
                <a:gd name="T90" fmla="*/ 126 w 245"/>
                <a:gd name="T91" fmla="*/ 99 h 500"/>
                <a:gd name="T92" fmla="*/ 108 w 245"/>
                <a:gd name="T93" fmla="*/ 100 h 500"/>
                <a:gd name="T94" fmla="*/ 75 w 245"/>
                <a:gd name="T95" fmla="*/ 129 h 500"/>
                <a:gd name="T96" fmla="*/ 49 w 245"/>
                <a:gd name="T97" fmla="*/ 148 h 500"/>
                <a:gd name="T98" fmla="*/ 25 w 245"/>
                <a:gd name="T99" fmla="*/ 172 h 500"/>
                <a:gd name="T100" fmla="*/ 31 w 245"/>
                <a:gd name="T101" fmla="*/ 202 h 500"/>
                <a:gd name="T102" fmla="*/ 45 w 245"/>
                <a:gd name="T103" fmla="*/ 227 h 500"/>
                <a:gd name="T104" fmla="*/ 60 w 245"/>
                <a:gd name="T105" fmla="*/ 256 h 500"/>
                <a:gd name="T106" fmla="*/ 61 w 245"/>
                <a:gd name="T107" fmla="*/ 282 h 500"/>
                <a:gd name="T108" fmla="*/ 60 w 245"/>
                <a:gd name="T109" fmla="*/ 316 h 500"/>
                <a:gd name="T110" fmla="*/ 58 w 245"/>
                <a:gd name="T111" fmla="*/ 340 h 500"/>
                <a:gd name="T112" fmla="*/ 56 w 245"/>
                <a:gd name="T113" fmla="*/ 372 h 500"/>
                <a:gd name="T114" fmla="*/ 58 w 245"/>
                <a:gd name="T115" fmla="*/ 404 h 500"/>
                <a:gd name="T116" fmla="*/ 69 w 245"/>
                <a:gd name="T117" fmla="*/ 428 h 500"/>
                <a:gd name="T118" fmla="*/ 81 w 245"/>
                <a:gd name="T119" fmla="*/ 455 h 500"/>
                <a:gd name="T120" fmla="*/ 90 w 245"/>
                <a:gd name="T121" fmla="*/ 480 h 500"/>
                <a:gd name="T122" fmla="*/ 79 w 245"/>
                <a:gd name="T123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5" h="500">
                  <a:moveTo>
                    <a:pt x="78" y="500"/>
                  </a:moveTo>
                  <a:lnTo>
                    <a:pt x="76" y="499"/>
                  </a:lnTo>
                  <a:lnTo>
                    <a:pt x="75" y="496"/>
                  </a:lnTo>
                  <a:lnTo>
                    <a:pt x="73" y="493"/>
                  </a:lnTo>
                  <a:lnTo>
                    <a:pt x="71" y="488"/>
                  </a:lnTo>
                  <a:lnTo>
                    <a:pt x="70" y="485"/>
                  </a:lnTo>
                  <a:lnTo>
                    <a:pt x="68" y="482"/>
                  </a:lnTo>
                  <a:lnTo>
                    <a:pt x="66" y="479"/>
                  </a:lnTo>
                  <a:lnTo>
                    <a:pt x="65" y="475"/>
                  </a:lnTo>
                  <a:lnTo>
                    <a:pt x="64" y="472"/>
                  </a:lnTo>
                  <a:lnTo>
                    <a:pt x="61" y="468"/>
                  </a:lnTo>
                  <a:lnTo>
                    <a:pt x="60" y="465"/>
                  </a:lnTo>
                  <a:lnTo>
                    <a:pt x="59" y="461"/>
                  </a:lnTo>
                  <a:lnTo>
                    <a:pt x="58" y="455"/>
                  </a:lnTo>
                  <a:lnTo>
                    <a:pt x="55" y="452"/>
                  </a:lnTo>
                  <a:lnTo>
                    <a:pt x="54" y="447"/>
                  </a:lnTo>
                  <a:lnTo>
                    <a:pt x="52" y="442"/>
                  </a:lnTo>
                  <a:lnTo>
                    <a:pt x="50" y="438"/>
                  </a:lnTo>
                  <a:lnTo>
                    <a:pt x="49" y="433"/>
                  </a:lnTo>
                  <a:lnTo>
                    <a:pt x="47" y="429"/>
                  </a:lnTo>
                  <a:lnTo>
                    <a:pt x="46" y="425"/>
                  </a:lnTo>
                  <a:lnTo>
                    <a:pt x="45" y="420"/>
                  </a:lnTo>
                  <a:lnTo>
                    <a:pt x="44" y="415"/>
                  </a:lnTo>
                  <a:lnTo>
                    <a:pt x="42" y="411"/>
                  </a:lnTo>
                  <a:lnTo>
                    <a:pt x="42" y="407"/>
                  </a:lnTo>
                  <a:lnTo>
                    <a:pt x="41" y="402"/>
                  </a:lnTo>
                  <a:lnTo>
                    <a:pt x="41" y="399"/>
                  </a:lnTo>
                  <a:lnTo>
                    <a:pt x="41" y="394"/>
                  </a:lnTo>
                  <a:lnTo>
                    <a:pt x="41" y="391"/>
                  </a:lnTo>
                  <a:lnTo>
                    <a:pt x="41" y="387"/>
                  </a:lnTo>
                  <a:lnTo>
                    <a:pt x="41" y="383"/>
                  </a:lnTo>
                  <a:lnTo>
                    <a:pt x="41" y="378"/>
                  </a:lnTo>
                  <a:lnTo>
                    <a:pt x="41" y="373"/>
                  </a:lnTo>
                  <a:lnTo>
                    <a:pt x="41" y="368"/>
                  </a:lnTo>
                  <a:lnTo>
                    <a:pt x="41" y="364"/>
                  </a:lnTo>
                  <a:lnTo>
                    <a:pt x="41" y="358"/>
                  </a:lnTo>
                  <a:lnTo>
                    <a:pt x="41" y="353"/>
                  </a:lnTo>
                  <a:lnTo>
                    <a:pt x="41" y="347"/>
                  </a:lnTo>
                  <a:lnTo>
                    <a:pt x="41" y="342"/>
                  </a:lnTo>
                  <a:lnTo>
                    <a:pt x="41" y="336"/>
                  </a:lnTo>
                  <a:lnTo>
                    <a:pt x="42" y="331"/>
                  </a:lnTo>
                  <a:lnTo>
                    <a:pt x="42" y="325"/>
                  </a:lnTo>
                  <a:lnTo>
                    <a:pt x="42" y="319"/>
                  </a:lnTo>
                  <a:lnTo>
                    <a:pt x="42" y="313"/>
                  </a:lnTo>
                  <a:lnTo>
                    <a:pt x="44" y="309"/>
                  </a:lnTo>
                  <a:lnTo>
                    <a:pt x="44" y="303"/>
                  </a:lnTo>
                  <a:lnTo>
                    <a:pt x="44" y="298"/>
                  </a:lnTo>
                  <a:lnTo>
                    <a:pt x="44" y="292"/>
                  </a:lnTo>
                  <a:lnTo>
                    <a:pt x="44" y="288"/>
                  </a:lnTo>
                  <a:lnTo>
                    <a:pt x="44" y="282"/>
                  </a:lnTo>
                  <a:lnTo>
                    <a:pt x="44" y="277"/>
                  </a:lnTo>
                  <a:lnTo>
                    <a:pt x="44" y="274"/>
                  </a:lnTo>
                  <a:lnTo>
                    <a:pt x="44" y="270"/>
                  </a:lnTo>
                  <a:lnTo>
                    <a:pt x="42" y="264"/>
                  </a:lnTo>
                  <a:lnTo>
                    <a:pt x="42" y="262"/>
                  </a:lnTo>
                  <a:lnTo>
                    <a:pt x="42" y="258"/>
                  </a:lnTo>
                  <a:lnTo>
                    <a:pt x="42" y="255"/>
                  </a:lnTo>
                  <a:lnTo>
                    <a:pt x="41" y="250"/>
                  </a:lnTo>
                  <a:lnTo>
                    <a:pt x="41" y="248"/>
                  </a:lnTo>
                  <a:lnTo>
                    <a:pt x="39" y="243"/>
                  </a:lnTo>
                  <a:lnTo>
                    <a:pt x="36" y="240"/>
                  </a:lnTo>
                  <a:lnTo>
                    <a:pt x="34" y="235"/>
                  </a:lnTo>
                  <a:lnTo>
                    <a:pt x="31" y="231"/>
                  </a:lnTo>
                  <a:lnTo>
                    <a:pt x="26" y="225"/>
                  </a:lnTo>
                  <a:lnTo>
                    <a:pt x="22" y="220"/>
                  </a:lnTo>
                  <a:lnTo>
                    <a:pt x="20" y="217"/>
                  </a:lnTo>
                  <a:lnTo>
                    <a:pt x="18" y="214"/>
                  </a:lnTo>
                  <a:lnTo>
                    <a:pt x="17" y="211"/>
                  </a:lnTo>
                  <a:lnTo>
                    <a:pt x="15" y="209"/>
                  </a:lnTo>
                  <a:lnTo>
                    <a:pt x="12" y="206"/>
                  </a:lnTo>
                  <a:lnTo>
                    <a:pt x="11" y="202"/>
                  </a:lnTo>
                  <a:lnTo>
                    <a:pt x="10" y="199"/>
                  </a:lnTo>
                  <a:lnTo>
                    <a:pt x="7" y="196"/>
                  </a:lnTo>
                  <a:lnTo>
                    <a:pt x="5" y="190"/>
                  </a:lnTo>
                  <a:lnTo>
                    <a:pt x="2" y="186"/>
                  </a:lnTo>
                  <a:lnTo>
                    <a:pt x="1" y="180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2" y="168"/>
                  </a:lnTo>
                  <a:lnTo>
                    <a:pt x="3" y="165"/>
                  </a:lnTo>
                  <a:lnTo>
                    <a:pt x="7" y="161"/>
                  </a:lnTo>
                  <a:lnTo>
                    <a:pt x="11" y="156"/>
                  </a:lnTo>
                  <a:lnTo>
                    <a:pt x="16" y="153"/>
                  </a:lnTo>
                  <a:lnTo>
                    <a:pt x="21" y="148"/>
                  </a:lnTo>
                  <a:lnTo>
                    <a:pt x="26" y="145"/>
                  </a:lnTo>
                  <a:lnTo>
                    <a:pt x="30" y="142"/>
                  </a:lnTo>
                  <a:lnTo>
                    <a:pt x="32" y="140"/>
                  </a:lnTo>
                  <a:lnTo>
                    <a:pt x="36" y="138"/>
                  </a:lnTo>
                  <a:lnTo>
                    <a:pt x="39" y="136"/>
                  </a:lnTo>
                  <a:lnTo>
                    <a:pt x="45" y="132"/>
                  </a:lnTo>
                  <a:lnTo>
                    <a:pt x="50" y="128"/>
                  </a:lnTo>
                  <a:lnTo>
                    <a:pt x="55" y="124"/>
                  </a:lnTo>
                  <a:lnTo>
                    <a:pt x="60" y="121"/>
                  </a:lnTo>
                  <a:lnTo>
                    <a:pt x="65" y="118"/>
                  </a:lnTo>
                  <a:lnTo>
                    <a:pt x="69" y="114"/>
                  </a:lnTo>
                  <a:lnTo>
                    <a:pt x="71" y="113"/>
                  </a:lnTo>
                  <a:lnTo>
                    <a:pt x="74" y="111"/>
                  </a:lnTo>
                  <a:lnTo>
                    <a:pt x="76" y="107"/>
                  </a:lnTo>
                  <a:lnTo>
                    <a:pt x="81" y="102"/>
                  </a:lnTo>
                  <a:lnTo>
                    <a:pt x="87" y="98"/>
                  </a:lnTo>
                  <a:lnTo>
                    <a:pt x="92" y="93"/>
                  </a:lnTo>
                  <a:lnTo>
                    <a:pt x="97" y="88"/>
                  </a:lnTo>
                  <a:lnTo>
                    <a:pt x="102" y="86"/>
                  </a:lnTo>
                  <a:lnTo>
                    <a:pt x="104" y="84"/>
                  </a:lnTo>
                  <a:lnTo>
                    <a:pt x="105" y="84"/>
                  </a:lnTo>
                  <a:lnTo>
                    <a:pt x="105" y="83"/>
                  </a:lnTo>
                  <a:lnTo>
                    <a:pt x="104" y="80"/>
                  </a:lnTo>
                  <a:lnTo>
                    <a:pt x="104" y="78"/>
                  </a:lnTo>
                  <a:lnTo>
                    <a:pt x="104" y="75"/>
                  </a:lnTo>
                  <a:lnTo>
                    <a:pt x="104" y="72"/>
                  </a:lnTo>
                  <a:lnTo>
                    <a:pt x="105" y="68"/>
                  </a:lnTo>
                  <a:lnTo>
                    <a:pt x="107" y="65"/>
                  </a:lnTo>
                  <a:lnTo>
                    <a:pt x="110" y="63"/>
                  </a:lnTo>
                  <a:lnTo>
                    <a:pt x="114" y="59"/>
                  </a:lnTo>
                  <a:lnTo>
                    <a:pt x="119" y="57"/>
                  </a:lnTo>
                  <a:lnTo>
                    <a:pt x="124" y="53"/>
                  </a:lnTo>
                  <a:lnTo>
                    <a:pt x="129" y="51"/>
                  </a:lnTo>
                  <a:lnTo>
                    <a:pt x="133" y="49"/>
                  </a:lnTo>
                  <a:lnTo>
                    <a:pt x="137" y="47"/>
                  </a:lnTo>
                  <a:lnTo>
                    <a:pt x="139" y="46"/>
                  </a:lnTo>
                  <a:lnTo>
                    <a:pt x="141" y="46"/>
                  </a:lnTo>
                  <a:lnTo>
                    <a:pt x="102" y="33"/>
                  </a:lnTo>
                  <a:lnTo>
                    <a:pt x="102" y="32"/>
                  </a:lnTo>
                  <a:lnTo>
                    <a:pt x="102" y="30"/>
                  </a:lnTo>
                  <a:lnTo>
                    <a:pt x="103" y="27"/>
                  </a:lnTo>
                  <a:lnTo>
                    <a:pt x="105" y="24"/>
                  </a:lnTo>
                  <a:lnTo>
                    <a:pt x="108" y="20"/>
                  </a:lnTo>
                  <a:lnTo>
                    <a:pt x="110" y="17"/>
                  </a:lnTo>
                  <a:lnTo>
                    <a:pt x="113" y="15"/>
                  </a:lnTo>
                  <a:lnTo>
                    <a:pt x="117" y="12"/>
                  </a:lnTo>
                  <a:lnTo>
                    <a:pt x="118" y="11"/>
                  </a:lnTo>
                  <a:lnTo>
                    <a:pt x="122" y="9"/>
                  </a:lnTo>
                  <a:lnTo>
                    <a:pt x="126" y="8"/>
                  </a:lnTo>
                  <a:lnTo>
                    <a:pt x="132" y="6"/>
                  </a:lnTo>
                  <a:lnTo>
                    <a:pt x="133" y="6"/>
                  </a:lnTo>
                  <a:lnTo>
                    <a:pt x="137" y="5"/>
                  </a:lnTo>
                  <a:lnTo>
                    <a:pt x="141" y="5"/>
                  </a:lnTo>
                  <a:lnTo>
                    <a:pt x="143" y="5"/>
                  </a:lnTo>
                  <a:lnTo>
                    <a:pt x="147" y="4"/>
                  </a:lnTo>
                  <a:lnTo>
                    <a:pt x="151" y="4"/>
                  </a:lnTo>
                  <a:lnTo>
                    <a:pt x="155" y="3"/>
                  </a:lnTo>
                  <a:lnTo>
                    <a:pt x="158" y="3"/>
                  </a:lnTo>
                  <a:lnTo>
                    <a:pt x="162" y="3"/>
                  </a:lnTo>
                  <a:lnTo>
                    <a:pt x="165" y="2"/>
                  </a:lnTo>
                  <a:lnTo>
                    <a:pt x="168" y="2"/>
                  </a:lnTo>
                  <a:lnTo>
                    <a:pt x="172" y="2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2" y="0"/>
                  </a:lnTo>
                  <a:lnTo>
                    <a:pt x="186" y="0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0"/>
                  </a:lnTo>
                  <a:lnTo>
                    <a:pt x="213" y="2"/>
                  </a:lnTo>
                  <a:lnTo>
                    <a:pt x="216" y="2"/>
                  </a:lnTo>
                  <a:lnTo>
                    <a:pt x="219" y="4"/>
                  </a:lnTo>
                  <a:lnTo>
                    <a:pt x="223" y="6"/>
                  </a:lnTo>
                  <a:lnTo>
                    <a:pt x="228" y="9"/>
                  </a:lnTo>
                  <a:lnTo>
                    <a:pt x="231" y="13"/>
                  </a:lnTo>
                  <a:lnTo>
                    <a:pt x="230" y="15"/>
                  </a:lnTo>
                  <a:lnTo>
                    <a:pt x="228" y="13"/>
                  </a:lnTo>
                  <a:lnTo>
                    <a:pt x="225" y="13"/>
                  </a:lnTo>
                  <a:lnTo>
                    <a:pt x="221" y="12"/>
                  </a:lnTo>
                  <a:lnTo>
                    <a:pt x="218" y="12"/>
                  </a:lnTo>
                  <a:lnTo>
                    <a:pt x="213" y="12"/>
                  </a:lnTo>
                  <a:lnTo>
                    <a:pt x="208" y="12"/>
                  </a:lnTo>
                  <a:lnTo>
                    <a:pt x="201" y="12"/>
                  </a:lnTo>
                  <a:lnTo>
                    <a:pt x="196" y="13"/>
                  </a:lnTo>
                  <a:lnTo>
                    <a:pt x="190" y="13"/>
                  </a:lnTo>
                  <a:lnTo>
                    <a:pt x="184" y="13"/>
                  </a:lnTo>
                  <a:lnTo>
                    <a:pt x="177" y="13"/>
                  </a:lnTo>
                  <a:lnTo>
                    <a:pt x="172" y="15"/>
                  </a:lnTo>
                  <a:lnTo>
                    <a:pt x="166" y="15"/>
                  </a:lnTo>
                  <a:lnTo>
                    <a:pt x="162" y="15"/>
                  </a:lnTo>
                  <a:lnTo>
                    <a:pt x="157" y="16"/>
                  </a:lnTo>
                  <a:lnTo>
                    <a:pt x="153" y="17"/>
                  </a:lnTo>
                  <a:lnTo>
                    <a:pt x="150" y="17"/>
                  </a:lnTo>
                  <a:lnTo>
                    <a:pt x="147" y="17"/>
                  </a:lnTo>
                  <a:lnTo>
                    <a:pt x="143" y="17"/>
                  </a:lnTo>
                  <a:lnTo>
                    <a:pt x="142" y="18"/>
                  </a:lnTo>
                  <a:lnTo>
                    <a:pt x="137" y="20"/>
                  </a:lnTo>
                  <a:lnTo>
                    <a:pt x="133" y="23"/>
                  </a:lnTo>
                  <a:lnTo>
                    <a:pt x="129" y="25"/>
                  </a:lnTo>
                  <a:lnTo>
                    <a:pt x="132" y="29"/>
                  </a:lnTo>
                  <a:lnTo>
                    <a:pt x="133" y="29"/>
                  </a:lnTo>
                  <a:lnTo>
                    <a:pt x="138" y="30"/>
                  </a:lnTo>
                  <a:lnTo>
                    <a:pt x="142" y="30"/>
                  </a:lnTo>
                  <a:lnTo>
                    <a:pt x="146" y="31"/>
                  </a:lnTo>
                  <a:lnTo>
                    <a:pt x="150" y="32"/>
                  </a:lnTo>
                  <a:lnTo>
                    <a:pt x="153" y="32"/>
                  </a:lnTo>
                  <a:lnTo>
                    <a:pt x="156" y="32"/>
                  </a:lnTo>
                  <a:lnTo>
                    <a:pt x="156" y="33"/>
                  </a:lnTo>
                  <a:lnTo>
                    <a:pt x="157" y="32"/>
                  </a:lnTo>
                  <a:lnTo>
                    <a:pt x="161" y="31"/>
                  </a:lnTo>
                  <a:lnTo>
                    <a:pt x="166" y="29"/>
                  </a:lnTo>
                  <a:lnTo>
                    <a:pt x="172" y="27"/>
                  </a:lnTo>
                  <a:lnTo>
                    <a:pt x="175" y="26"/>
                  </a:lnTo>
                  <a:lnTo>
                    <a:pt x="179" y="26"/>
                  </a:lnTo>
                  <a:lnTo>
                    <a:pt x="181" y="25"/>
                  </a:lnTo>
                  <a:lnTo>
                    <a:pt x="185" y="25"/>
                  </a:lnTo>
                  <a:lnTo>
                    <a:pt x="189" y="25"/>
                  </a:lnTo>
                  <a:lnTo>
                    <a:pt x="194" y="27"/>
                  </a:lnTo>
                  <a:lnTo>
                    <a:pt x="196" y="29"/>
                  </a:lnTo>
                  <a:lnTo>
                    <a:pt x="200" y="32"/>
                  </a:lnTo>
                  <a:lnTo>
                    <a:pt x="202" y="34"/>
                  </a:lnTo>
                  <a:lnTo>
                    <a:pt x="206" y="39"/>
                  </a:lnTo>
                  <a:lnTo>
                    <a:pt x="209" y="40"/>
                  </a:lnTo>
                  <a:lnTo>
                    <a:pt x="210" y="44"/>
                  </a:lnTo>
                  <a:lnTo>
                    <a:pt x="209" y="45"/>
                  </a:lnTo>
                  <a:lnTo>
                    <a:pt x="206" y="45"/>
                  </a:lnTo>
                  <a:lnTo>
                    <a:pt x="202" y="45"/>
                  </a:lnTo>
                  <a:lnTo>
                    <a:pt x="197" y="45"/>
                  </a:lnTo>
                  <a:lnTo>
                    <a:pt x="194" y="45"/>
                  </a:lnTo>
                  <a:lnTo>
                    <a:pt x="191" y="45"/>
                  </a:lnTo>
                  <a:lnTo>
                    <a:pt x="187" y="45"/>
                  </a:lnTo>
                  <a:lnTo>
                    <a:pt x="185" y="45"/>
                  </a:lnTo>
                  <a:lnTo>
                    <a:pt x="181" y="45"/>
                  </a:lnTo>
                  <a:lnTo>
                    <a:pt x="177" y="45"/>
                  </a:lnTo>
                  <a:lnTo>
                    <a:pt x="173" y="46"/>
                  </a:lnTo>
                  <a:lnTo>
                    <a:pt x="171" y="46"/>
                  </a:lnTo>
                  <a:lnTo>
                    <a:pt x="165" y="47"/>
                  </a:lnTo>
                  <a:lnTo>
                    <a:pt x="161" y="50"/>
                  </a:lnTo>
                  <a:lnTo>
                    <a:pt x="158" y="51"/>
                  </a:lnTo>
                  <a:lnTo>
                    <a:pt x="156" y="51"/>
                  </a:lnTo>
                  <a:lnTo>
                    <a:pt x="153" y="53"/>
                  </a:lnTo>
                  <a:lnTo>
                    <a:pt x="150" y="54"/>
                  </a:lnTo>
                  <a:lnTo>
                    <a:pt x="147" y="57"/>
                  </a:lnTo>
                  <a:lnTo>
                    <a:pt x="143" y="58"/>
                  </a:lnTo>
                  <a:lnTo>
                    <a:pt x="141" y="60"/>
                  </a:lnTo>
                  <a:lnTo>
                    <a:pt x="138" y="63"/>
                  </a:lnTo>
                  <a:lnTo>
                    <a:pt x="134" y="65"/>
                  </a:lnTo>
                  <a:lnTo>
                    <a:pt x="131" y="67"/>
                  </a:lnTo>
                  <a:lnTo>
                    <a:pt x="128" y="68"/>
                  </a:lnTo>
                  <a:lnTo>
                    <a:pt x="126" y="72"/>
                  </a:lnTo>
                  <a:lnTo>
                    <a:pt x="122" y="74"/>
                  </a:lnTo>
                  <a:lnTo>
                    <a:pt x="121" y="79"/>
                  </a:lnTo>
                  <a:lnTo>
                    <a:pt x="121" y="79"/>
                  </a:lnTo>
                  <a:lnTo>
                    <a:pt x="123" y="79"/>
                  </a:lnTo>
                  <a:lnTo>
                    <a:pt x="126" y="79"/>
                  </a:lnTo>
                  <a:lnTo>
                    <a:pt x="131" y="80"/>
                  </a:lnTo>
                  <a:lnTo>
                    <a:pt x="134" y="83"/>
                  </a:lnTo>
                  <a:lnTo>
                    <a:pt x="139" y="85"/>
                  </a:lnTo>
                  <a:lnTo>
                    <a:pt x="143" y="87"/>
                  </a:lnTo>
                  <a:lnTo>
                    <a:pt x="146" y="91"/>
                  </a:lnTo>
                  <a:lnTo>
                    <a:pt x="147" y="93"/>
                  </a:lnTo>
                  <a:lnTo>
                    <a:pt x="147" y="95"/>
                  </a:lnTo>
                  <a:lnTo>
                    <a:pt x="148" y="99"/>
                  </a:lnTo>
                  <a:lnTo>
                    <a:pt x="148" y="102"/>
                  </a:lnTo>
                  <a:lnTo>
                    <a:pt x="148" y="107"/>
                  </a:lnTo>
                  <a:lnTo>
                    <a:pt x="148" y="111"/>
                  </a:lnTo>
                  <a:lnTo>
                    <a:pt x="148" y="115"/>
                  </a:lnTo>
                  <a:lnTo>
                    <a:pt x="148" y="120"/>
                  </a:lnTo>
                  <a:lnTo>
                    <a:pt x="147" y="124"/>
                  </a:lnTo>
                  <a:lnTo>
                    <a:pt x="147" y="128"/>
                  </a:lnTo>
                  <a:lnTo>
                    <a:pt x="146" y="132"/>
                  </a:lnTo>
                  <a:lnTo>
                    <a:pt x="146" y="136"/>
                  </a:lnTo>
                  <a:lnTo>
                    <a:pt x="144" y="139"/>
                  </a:lnTo>
                  <a:lnTo>
                    <a:pt x="143" y="142"/>
                  </a:lnTo>
                  <a:lnTo>
                    <a:pt x="142" y="145"/>
                  </a:lnTo>
                  <a:lnTo>
                    <a:pt x="142" y="146"/>
                  </a:lnTo>
                  <a:lnTo>
                    <a:pt x="138" y="148"/>
                  </a:lnTo>
                  <a:lnTo>
                    <a:pt x="136" y="150"/>
                  </a:lnTo>
                  <a:lnTo>
                    <a:pt x="132" y="152"/>
                  </a:lnTo>
                  <a:lnTo>
                    <a:pt x="129" y="155"/>
                  </a:lnTo>
                  <a:lnTo>
                    <a:pt x="123" y="158"/>
                  </a:lnTo>
                  <a:lnTo>
                    <a:pt x="122" y="159"/>
                  </a:lnTo>
                  <a:lnTo>
                    <a:pt x="124" y="160"/>
                  </a:lnTo>
                  <a:lnTo>
                    <a:pt x="127" y="160"/>
                  </a:lnTo>
                  <a:lnTo>
                    <a:pt x="131" y="161"/>
                  </a:lnTo>
                  <a:lnTo>
                    <a:pt x="134" y="161"/>
                  </a:lnTo>
                  <a:lnTo>
                    <a:pt x="139" y="161"/>
                  </a:lnTo>
                  <a:lnTo>
                    <a:pt x="144" y="160"/>
                  </a:lnTo>
                  <a:lnTo>
                    <a:pt x="150" y="159"/>
                  </a:lnTo>
                  <a:lnTo>
                    <a:pt x="151" y="158"/>
                  </a:lnTo>
                  <a:lnTo>
                    <a:pt x="155" y="155"/>
                  </a:lnTo>
                  <a:lnTo>
                    <a:pt x="158" y="153"/>
                  </a:lnTo>
                  <a:lnTo>
                    <a:pt x="165" y="150"/>
                  </a:lnTo>
                  <a:lnTo>
                    <a:pt x="170" y="147"/>
                  </a:lnTo>
                  <a:lnTo>
                    <a:pt x="175" y="145"/>
                  </a:lnTo>
                  <a:lnTo>
                    <a:pt x="179" y="142"/>
                  </a:lnTo>
                  <a:lnTo>
                    <a:pt x="181" y="141"/>
                  </a:lnTo>
                  <a:lnTo>
                    <a:pt x="185" y="140"/>
                  </a:lnTo>
                  <a:lnTo>
                    <a:pt x="189" y="138"/>
                  </a:lnTo>
                  <a:lnTo>
                    <a:pt x="194" y="134"/>
                  </a:lnTo>
                  <a:lnTo>
                    <a:pt x="200" y="131"/>
                  </a:lnTo>
                  <a:lnTo>
                    <a:pt x="206" y="127"/>
                  </a:lnTo>
                  <a:lnTo>
                    <a:pt x="211" y="124"/>
                  </a:lnTo>
                  <a:lnTo>
                    <a:pt x="216" y="121"/>
                  </a:lnTo>
                  <a:lnTo>
                    <a:pt x="221" y="119"/>
                  </a:lnTo>
                  <a:lnTo>
                    <a:pt x="224" y="115"/>
                  </a:lnTo>
                  <a:lnTo>
                    <a:pt x="228" y="114"/>
                  </a:lnTo>
                  <a:lnTo>
                    <a:pt x="231" y="112"/>
                  </a:lnTo>
                  <a:lnTo>
                    <a:pt x="233" y="113"/>
                  </a:lnTo>
                  <a:lnTo>
                    <a:pt x="231" y="118"/>
                  </a:lnTo>
                  <a:lnTo>
                    <a:pt x="229" y="122"/>
                  </a:lnTo>
                  <a:lnTo>
                    <a:pt x="226" y="128"/>
                  </a:lnTo>
                  <a:lnTo>
                    <a:pt x="224" y="133"/>
                  </a:lnTo>
                  <a:lnTo>
                    <a:pt x="221" y="136"/>
                  </a:lnTo>
                  <a:lnTo>
                    <a:pt x="221" y="139"/>
                  </a:lnTo>
                  <a:lnTo>
                    <a:pt x="245" y="129"/>
                  </a:lnTo>
                  <a:lnTo>
                    <a:pt x="243" y="146"/>
                  </a:lnTo>
                  <a:lnTo>
                    <a:pt x="242" y="146"/>
                  </a:lnTo>
                  <a:lnTo>
                    <a:pt x="239" y="147"/>
                  </a:lnTo>
                  <a:lnTo>
                    <a:pt x="237" y="149"/>
                  </a:lnTo>
                  <a:lnTo>
                    <a:pt x="233" y="152"/>
                  </a:lnTo>
                  <a:lnTo>
                    <a:pt x="228" y="154"/>
                  </a:lnTo>
                  <a:lnTo>
                    <a:pt x="223" y="158"/>
                  </a:lnTo>
                  <a:lnTo>
                    <a:pt x="216" y="161"/>
                  </a:lnTo>
                  <a:lnTo>
                    <a:pt x="210" y="165"/>
                  </a:lnTo>
                  <a:lnTo>
                    <a:pt x="208" y="167"/>
                  </a:lnTo>
                  <a:lnTo>
                    <a:pt x="204" y="168"/>
                  </a:lnTo>
                  <a:lnTo>
                    <a:pt x="200" y="169"/>
                  </a:lnTo>
                  <a:lnTo>
                    <a:pt x="197" y="172"/>
                  </a:lnTo>
                  <a:lnTo>
                    <a:pt x="191" y="175"/>
                  </a:lnTo>
                  <a:lnTo>
                    <a:pt x="186" y="179"/>
                  </a:lnTo>
                  <a:lnTo>
                    <a:pt x="180" y="181"/>
                  </a:lnTo>
                  <a:lnTo>
                    <a:pt x="175" y="183"/>
                  </a:lnTo>
                  <a:lnTo>
                    <a:pt x="171" y="186"/>
                  </a:lnTo>
                  <a:lnTo>
                    <a:pt x="168" y="187"/>
                  </a:lnTo>
                  <a:lnTo>
                    <a:pt x="162" y="187"/>
                  </a:lnTo>
                  <a:lnTo>
                    <a:pt x="160" y="186"/>
                  </a:lnTo>
                  <a:lnTo>
                    <a:pt x="156" y="183"/>
                  </a:lnTo>
                  <a:lnTo>
                    <a:pt x="155" y="181"/>
                  </a:lnTo>
                  <a:lnTo>
                    <a:pt x="152" y="176"/>
                  </a:lnTo>
                  <a:lnTo>
                    <a:pt x="151" y="174"/>
                  </a:lnTo>
                  <a:lnTo>
                    <a:pt x="150" y="174"/>
                  </a:lnTo>
                  <a:lnTo>
                    <a:pt x="146" y="174"/>
                  </a:lnTo>
                  <a:lnTo>
                    <a:pt x="142" y="173"/>
                  </a:lnTo>
                  <a:lnTo>
                    <a:pt x="139" y="173"/>
                  </a:lnTo>
                  <a:lnTo>
                    <a:pt x="136" y="173"/>
                  </a:lnTo>
                  <a:lnTo>
                    <a:pt x="133" y="173"/>
                  </a:lnTo>
                  <a:lnTo>
                    <a:pt x="129" y="173"/>
                  </a:lnTo>
                  <a:lnTo>
                    <a:pt x="126" y="172"/>
                  </a:lnTo>
                  <a:lnTo>
                    <a:pt x="122" y="172"/>
                  </a:lnTo>
                  <a:lnTo>
                    <a:pt x="118" y="170"/>
                  </a:lnTo>
                  <a:lnTo>
                    <a:pt x="114" y="170"/>
                  </a:lnTo>
                  <a:lnTo>
                    <a:pt x="112" y="169"/>
                  </a:lnTo>
                  <a:lnTo>
                    <a:pt x="108" y="169"/>
                  </a:lnTo>
                  <a:lnTo>
                    <a:pt x="107" y="169"/>
                  </a:lnTo>
                  <a:lnTo>
                    <a:pt x="104" y="169"/>
                  </a:lnTo>
                  <a:lnTo>
                    <a:pt x="99" y="169"/>
                  </a:lnTo>
                  <a:lnTo>
                    <a:pt x="95" y="169"/>
                  </a:lnTo>
                  <a:lnTo>
                    <a:pt x="94" y="169"/>
                  </a:lnTo>
                  <a:lnTo>
                    <a:pt x="93" y="167"/>
                  </a:lnTo>
                  <a:lnTo>
                    <a:pt x="93" y="165"/>
                  </a:lnTo>
                  <a:lnTo>
                    <a:pt x="95" y="161"/>
                  </a:lnTo>
                  <a:lnTo>
                    <a:pt x="99" y="158"/>
                  </a:lnTo>
                  <a:lnTo>
                    <a:pt x="104" y="153"/>
                  </a:lnTo>
                  <a:lnTo>
                    <a:pt x="110" y="149"/>
                  </a:lnTo>
                  <a:lnTo>
                    <a:pt x="117" y="145"/>
                  </a:lnTo>
                  <a:lnTo>
                    <a:pt x="122" y="141"/>
                  </a:lnTo>
                  <a:lnTo>
                    <a:pt x="126" y="136"/>
                  </a:lnTo>
                  <a:lnTo>
                    <a:pt x="128" y="134"/>
                  </a:lnTo>
                  <a:lnTo>
                    <a:pt x="128" y="131"/>
                  </a:lnTo>
                  <a:lnTo>
                    <a:pt x="128" y="129"/>
                  </a:lnTo>
                  <a:lnTo>
                    <a:pt x="128" y="126"/>
                  </a:lnTo>
                  <a:lnTo>
                    <a:pt x="129" y="124"/>
                  </a:lnTo>
                  <a:lnTo>
                    <a:pt x="128" y="119"/>
                  </a:lnTo>
                  <a:lnTo>
                    <a:pt x="128" y="117"/>
                  </a:lnTo>
                  <a:lnTo>
                    <a:pt x="128" y="113"/>
                  </a:lnTo>
                  <a:lnTo>
                    <a:pt x="128" y="109"/>
                  </a:lnTo>
                  <a:lnTo>
                    <a:pt x="127" y="106"/>
                  </a:lnTo>
                  <a:lnTo>
                    <a:pt x="126" y="101"/>
                  </a:lnTo>
                  <a:lnTo>
                    <a:pt x="126" y="99"/>
                  </a:lnTo>
                  <a:lnTo>
                    <a:pt x="126" y="97"/>
                  </a:lnTo>
                  <a:lnTo>
                    <a:pt x="123" y="92"/>
                  </a:lnTo>
                  <a:lnTo>
                    <a:pt x="122" y="91"/>
                  </a:lnTo>
                  <a:lnTo>
                    <a:pt x="119" y="91"/>
                  </a:lnTo>
                  <a:lnTo>
                    <a:pt x="117" y="92"/>
                  </a:lnTo>
                  <a:lnTo>
                    <a:pt x="114" y="94"/>
                  </a:lnTo>
                  <a:lnTo>
                    <a:pt x="112" y="97"/>
                  </a:lnTo>
                  <a:lnTo>
                    <a:pt x="108" y="100"/>
                  </a:lnTo>
                  <a:lnTo>
                    <a:pt x="103" y="104"/>
                  </a:lnTo>
                  <a:lnTo>
                    <a:pt x="99" y="107"/>
                  </a:lnTo>
                  <a:lnTo>
                    <a:pt x="95" y="112"/>
                  </a:lnTo>
                  <a:lnTo>
                    <a:pt x="90" y="115"/>
                  </a:lnTo>
                  <a:lnTo>
                    <a:pt x="87" y="119"/>
                  </a:lnTo>
                  <a:lnTo>
                    <a:pt x="83" y="122"/>
                  </a:lnTo>
                  <a:lnTo>
                    <a:pt x="79" y="127"/>
                  </a:lnTo>
                  <a:lnTo>
                    <a:pt x="75" y="129"/>
                  </a:lnTo>
                  <a:lnTo>
                    <a:pt x="71" y="132"/>
                  </a:lnTo>
                  <a:lnTo>
                    <a:pt x="70" y="134"/>
                  </a:lnTo>
                  <a:lnTo>
                    <a:pt x="69" y="135"/>
                  </a:lnTo>
                  <a:lnTo>
                    <a:pt x="65" y="138"/>
                  </a:lnTo>
                  <a:lnTo>
                    <a:pt x="60" y="141"/>
                  </a:lnTo>
                  <a:lnTo>
                    <a:pt x="56" y="142"/>
                  </a:lnTo>
                  <a:lnTo>
                    <a:pt x="52" y="146"/>
                  </a:lnTo>
                  <a:lnTo>
                    <a:pt x="49" y="148"/>
                  </a:lnTo>
                  <a:lnTo>
                    <a:pt x="46" y="152"/>
                  </a:lnTo>
                  <a:lnTo>
                    <a:pt x="42" y="153"/>
                  </a:lnTo>
                  <a:lnTo>
                    <a:pt x="39" y="156"/>
                  </a:lnTo>
                  <a:lnTo>
                    <a:pt x="36" y="159"/>
                  </a:lnTo>
                  <a:lnTo>
                    <a:pt x="32" y="162"/>
                  </a:lnTo>
                  <a:lnTo>
                    <a:pt x="30" y="166"/>
                  </a:lnTo>
                  <a:lnTo>
                    <a:pt x="27" y="169"/>
                  </a:lnTo>
                  <a:lnTo>
                    <a:pt x="25" y="172"/>
                  </a:lnTo>
                  <a:lnTo>
                    <a:pt x="25" y="175"/>
                  </a:lnTo>
                  <a:lnTo>
                    <a:pt x="23" y="179"/>
                  </a:lnTo>
                  <a:lnTo>
                    <a:pt x="23" y="182"/>
                  </a:lnTo>
                  <a:lnTo>
                    <a:pt x="25" y="187"/>
                  </a:lnTo>
                  <a:lnTo>
                    <a:pt x="26" y="193"/>
                  </a:lnTo>
                  <a:lnTo>
                    <a:pt x="27" y="196"/>
                  </a:lnTo>
                  <a:lnTo>
                    <a:pt x="29" y="199"/>
                  </a:lnTo>
                  <a:lnTo>
                    <a:pt x="31" y="202"/>
                  </a:lnTo>
                  <a:lnTo>
                    <a:pt x="32" y="204"/>
                  </a:lnTo>
                  <a:lnTo>
                    <a:pt x="34" y="208"/>
                  </a:lnTo>
                  <a:lnTo>
                    <a:pt x="36" y="211"/>
                  </a:lnTo>
                  <a:lnTo>
                    <a:pt x="37" y="214"/>
                  </a:lnTo>
                  <a:lnTo>
                    <a:pt x="40" y="217"/>
                  </a:lnTo>
                  <a:lnTo>
                    <a:pt x="41" y="220"/>
                  </a:lnTo>
                  <a:lnTo>
                    <a:pt x="42" y="223"/>
                  </a:lnTo>
                  <a:lnTo>
                    <a:pt x="45" y="227"/>
                  </a:lnTo>
                  <a:lnTo>
                    <a:pt x="46" y="230"/>
                  </a:lnTo>
                  <a:lnTo>
                    <a:pt x="47" y="233"/>
                  </a:lnTo>
                  <a:lnTo>
                    <a:pt x="50" y="236"/>
                  </a:lnTo>
                  <a:lnTo>
                    <a:pt x="51" y="238"/>
                  </a:lnTo>
                  <a:lnTo>
                    <a:pt x="54" y="242"/>
                  </a:lnTo>
                  <a:lnTo>
                    <a:pt x="56" y="247"/>
                  </a:lnTo>
                  <a:lnTo>
                    <a:pt x="59" y="252"/>
                  </a:lnTo>
                  <a:lnTo>
                    <a:pt x="60" y="256"/>
                  </a:lnTo>
                  <a:lnTo>
                    <a:pt x="63" y="259"/>
                  </a:lnTo>
                  <a:lnTo>
                    <a:pt x="63" y="261"/>
                  </a:lnTo>
                  <a:lnTo>
                    <a:pt x="63" y="264"/>
                  </a:lnTo>
                  <a:lnTo>
                    <a:pt x="63" y="267"/>
                  </a:lnTo>
                  <a:lnTo>
                    <a:pt x="63" y="270"/>
                  </a:lnTo>
                  <a:lnTo>
                    <a:pt x="61" y="272"/>
                  </a:lnTo>
                  <a:lnTo>
                    <a:pt x="61" y="277"/>
                  </a:lnTo>
                  <a:lnTo>
                    <a:pt x="61" y="282"/>
                  </a:lnTo>
                  <a:lnTo>
                    <a:pt x="61" y="286"/>
                  </a:lnTo>
                  <a:lnTo>
                    <a:pt x="61" y="291"/>
                  </a:lnTo>
                  <a:lnTo>
                    <a:pt x="60" y="297"/>
                  </a:lnTo>
                  <a:lnTo>
                    <a:pt x="60" y="302"/>
                  </a:lnTo>
                  <a:lnTo>
                    <a:pt x="60" y="308"/>
                  </a:lnTo>
                  <a:lnTo>
                    <a:pt x="60" y="310"/>
                  </a:lnTo>
                  <a:lnTo>
                    <a:pt x="60" y="313"/>
                  </a:lnTo>
                  <a:lnTo>
                    <a:pt x="60" y="316"/>
                  </a:lnTo>
                  <a:lnTo>
                    <a:pt x="60" y="319"/>
                  </a:lnTo>
                  <a:lnTo>
                    <a:pt x="59" y="322"/>
                  </a:lnTo>
                  <a:lnTo>
                    <a:pt x="59" y="325"/>
                  </a:lnTo>
                  <a:lnTo>
                    <a:pt x="59" y="329"/>
                  </a:lnTo>
                  <a:lnTo>
                    <a:pt x="59" y="332"/>
                  </a:lnTo>
                  <a:lnTo>
                    <a:pt x="59" y="334"/>
                  </a:lnTo>
                  <a:lnTo>
                    <a:pt x="59" y="338"/>
                  </a:lnTo>
                  <a:lnTo>
                    <a:pt x="58" y="340"/>
                  </a:lnTo>
                  <a:lnTo>
                    <a:pt x="58" y="344"/>
                  </a:lnTo>
                  <a:lnTo>
                    <a:pt x="58" y="346"/>
                  </a:lnTo>
                  <a:lnTo>
                    <a:pt x="58" y="350"/>
                  </a:lnTo>
                  <a:lnTo>
                    <a:pt x="58" y="352"/>
                  </a:lnTo>
                  <a:lnTo>
                    <a:pt x="58" y="354"/>
                  </a:lnTo>
                  <a:lnTo>
                    <a:pt x="56" y="360"/>
                  </a:lnTo>
                  <a:lnTo>
                    <a:pt x="56" y="366"/>
                  </a:lnTo>
                  <a:lnTo>
                    <a:pt x="56" y="372"/>
                  </a:lnTo>
                  <a:lnTo>
                    <a:pt x="56" y="377"/>
                  </a:lnTo>
                  <a:lnTo>
                    <a:pt x="56" y="381"/>
                  </a:lnTo>
                  <a:lnTo>
                    <a:pt x="56" y="386"/>
                  </a:lnTo>
                  <a:lnTo>
                    <a:pt x="56" y="391"/>
                  </a:lnTo>
                  <a:lnTo>
                    <a:pt x="56" y="394"/>
                  </a:lnTo>
                  <a:lnTo>
                    <a:pt x="56" y="398"/>
                  </a:lnTo>
                  <a:lnTo>
                    <a:pt x="58" y="401"/>
                  </a:lnTo>
                  <a:lnTo>
                    <a:pt x="58" y="404"/>
                  </a:lnTo>
                  <a:lnTo>
                    <a:pt x="59" y="406"/>
                  </a:lnTo>
                  <a:lnTo>
                    <a:pt x="60" y="410"/>
                  </a:lnTo>
                  <a:lnTo>
                    <a:pt x="63" y="414"/>
                  </a:lnTo>
                  <a:lnTo>
                    <a:pt x="64" y="417"/>
                  </a:lnTo>
                  <a:lnTo>
                    <a:pt x="65" y="419"/>
                  </a:lnTo>
                  <a:lnTo>
                    <a:pt x="65" y="422"/>
                  </a:lnTo>
                  <a:lnTo>
                    <a:pt x="68" y="426"/>
                  </a:lnTo>
                  <a:lnTo>
                    <a:pt x="69" y="428"/>
                  </a:lnTo>
                  <a:lnTo>
                    <a:pt x="70" y="432"/>
                  </a:lnTo>
                  <a:lnTo>
                    <a:pt x="71" y="434"/>
                  </a:lnTo>
                  <a:lnTo>
                    <a:pt x="74" y="438"/>
                  </a:lnTo>
                  <a:lnTo>
                    <a:pt x="75" y="441"/>
                  </a:lnTo>
                  <a:lnTo>
                    <a:pt x="76" y="445"/>
                  </a:lnTo>
                  <a:lnTo>
                    <a:pt x="78" y="448"/>
                  </a:lnTo>
                  <a:lnTo>
                    <a:pt x="80" y="452"/>
                  </a:lnTo>
                  <a:lnTo>
                    <a:pt x="81" y="455"/>
                  </a:lnTo>
                  <a:lnTo>
                    <a:pt x="83" y="458"/>
                  </a:lnTo>
                  <a:lnTo>
                    <a:pt x="84" y="461"/>
                  </a:lnTo>
                  <a:lnTo>
                    <a:pt x="85" y="465"/>
                  </a:lnTo>
                  <a:lnTo>
                    <a:pt x="87" y="467"/>
                  </a:lnTo>
                  <a:lnTo>
                    <a:pt x="88" y="470"/>
                  </a:lnTo>
                  <a:lnTo>
                    <a:pt x="89" y="473"/>
                  </a:lnTo>
                  <a:lnTo>
                    <a:pt x="90" y="476"/>
                  </a:lnTo>
                  <a:lnTo>
                    <a:pt x="90" y="480"/>
                  </a:lnTo>
                  <a:lnTo>
                    <a:pt x="92" y="485"/>
                  </a:lnTo>
                  <a:lnTo>
                    <a:pt x="93" y="488"/>
                  </a:lnTo>
                  <a:lnTo>
                    <a:pt x="93" y="490"/>
                  </a:lnTo>
                  <a:lnTo>
                    <a:pt x="92" y="494"/>
                  </a:lnTo>
                  <a:lnTo>
                    <a:pt x="90" y="495"/>
                  </a:lnTo>
                  <a:lnTo>
                    <a:pt x="87" y="496"/>
                  </a:lnTo>
                  <a:lnTo>
                    <a:pt x="84" y="499"/>
                  </a:lnTo>
                  <a:lnTo>
                    <a:pt x="79" y="500"/>
                  </a:lnTo>
                  <a:lnTo>
                    <a:pt x="78" y="500"/>
                  </a:lnTo>
                  <a:lnTo>
                    <a:pt x="78" y="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64" name="Freeform 24"/>
            <p:cNvSpPr>
              <a:spLocks/>
            </p:cNvSpPr>
            <p:nvPr/>
          </p:nvSpPr>
          <p:spPr bwMode="auto">
            <a:xfrm>
              <a:off x="289" y="3290"/>
              <a:ext cx="815" cy="588"/>
            </a:xfrm>
            <a:custGeom>
              <a:avLst/>
              <a:gdLst>
                <a:gd name="T0" fmla="*/ 145 w 815"/>
                <a:gd name="T1" fmla="*/ 136 h 588"/>
                <a:gd name="T2" fmla="*/ 128 w 815"/>
                <a:gd name="T3" fmla="*/ 185 h 588"/>
                <a:gd name="T4" fmla="*/ 107 w 815"/>
                <a:gd name="T5" fmla="*/ 226 h 588"/>
                <a:gd name="T6" fmla="*/ 73 w 815"/>
                <a:gd name="T7" fmla="*/ 274 h 588"/>
                <a:gd name="T8" fmla="*/ 39 w 815"/>
                <a:gd name="T9" fmla="*/ 327 h 588"/>
                <a:gd name="T10" fmla="*/ 10 w 815"/>
                <a:gd name="T11" fmla="*/ 383 h 588"/>
                <a:gd name="T12" fmla="*/ 0 w 815"/>
                <a:gd name="T13" fmla="*/ 430 h 588"/>
                <a:gd name="T14" fmla="*/ 7 w 815"/>
                <a:gd name="T15" fmla="*/ 477 h 588"/>
                <a:gd name="T16" fmla="*/ 31 w 815"/>
                <a:gd name="T17" fmla="*/ 525 h 588"/>
                <a:gd name="T18" fmla="*/ 103 w 815"/>
                <a:gd name="T19" fmla="*/ 582 h 588"/>
                <a:gd name="T20" fmla="*/ 184 w 815"/>
                <a:gd name="T21" fmla="*/ 585 h 588"/>
                <a:gd name="T22" fmla="*/ 257 w 815"/>
                <a:gd name="T23" fmla="*/ 547 h 588"/>
                <a:gd name="T24" fmla="*/ 300 w 815"/>
                <a:gd name="T25" fmla="*/ 484 h 588"/>
                <a:gd name="T26" fmla="*/ 314 w 815"/>
                <a:gd name="T27" fmla="*/ 416 h 588"/>
                <a:gd name="T28" fmla="*/ 309 w 815"/>
                <a:gd name="T29" fmla="*/ 367 h 588"/>
                <a:gd name="T30" fmla="*/ 297 w 815"/>
                <a:gd name="T31" fmla="*/ 298 h 588"/>
                <a:gd name="T32" fmla="*/ 288 w 815"/>
                <a:gd name="T33" fmla="*/ 234 h 588"/>
                <a:gd name="T34" fmla="*/ 285 w 815"/>
                <a:gd name="T35" fmla="*/ 189 h 588"/>
                <a:gd name="T36" fmla="*/ 297 w 815"/>
                <a:gd name="T37" fmla="*/ 149 h 588"/>
                <a:gd name="T38" fmla="*/ 334 w 815"/>
                <a:gd name="T39" fmla="*/ 102 h 588"/>
                <a:gd name="T40" fmla="*/ 374 w 815"/>
                <a:gd name="T41" fmla="*/ 56 h 588"/>
                <a:gd name="T42" fmla="*/ 430 w 815"/>
                <a:gd name="T43" fmla="*/ 83 h 588"/>
                <a:gd name="T44" fmla="*/ 495 w 815"/>
                <a:gd name="T45" fmla="*/ 105 h 588"/>
                <a:gd name="T46" fmla="*/ 575 w 815"/>
                <a:gd name="T47" fmla="*/ 119 h 588"/>
                <a:gd name="T48" fmla="*/ 660 w 815"/>
                <a:gd name="T49" fmla="*/ 115 h 588"/>
                <a:gd name="T50" fmla="*/ 728 w 815"/>
                <a:gd name="T51" fmla="*/ 97 h 588"/>
                <a:gd name="T52" fmla="*/ 788 w 815"/>
                <a:gd name="T53" fmla="*/ 68 h 588"/>
                <a:gd name="T54" fmla="*/ 770 w 815"/>
                <a:gd name="T55" fmla="*/ 54 h 588"/>
                <a:gd name="T56" fmla="*/ 707 w 815"/>
                <a:gd name="T57" fmla="*/ 88 h 588"/>
                <a:gd name="T58" fmla="*/ 660 w 815"/>
                <a:gd name="T59" fmla="*/ 103 h 588"/>
                <a:gd name="T60" fmla="*/ 609 w 815"/>
                <a:gd name="T61" fmla="*/ 106 h 588"/>
                <a:gd name="T62" fmla="*/ 553 w 815"/>
                <a:gd name="T63" fmla="*/ 102 h 588"/>
                <a:gd name="T64" fmla="*/ 496 w 815"/>
                <a:gd name="T65" fmla="*/ 90 h 588"/>
                <a:gd name="T66" fmla="*/ 437 w 815"/>
                <a:gd name="T67" fmla="*/ 72 h 588"/>
                <a:gd name="T68" fmla="*/ 377 w 815"/>
                <a:gd name="T69" fmla="*/ 46 h 588"/>
                <a:gd name="T70" fmla="*/ 355 w 815"/>
                <a:gd name="T71" fmla="*/ 3 h 588"/>
                <a:gd name="T72" fmla="*/ 294 w 815"/>
                <a:gd name="T73" fmla="*/ 6 h 588"/>
                <a:gd name="T74" fmla="*/ 309 w 815"/>
                <a:gd name="T75" fmla="*/ 12 h 588"/>
                <a:gd name="T76" fmla="*/ 346 w 815"/>
                <a:gd name="T77" fmla="*/ 23 h 588"/>
                <a:gd name="T78" fmla="*/ 345 w 815"/>
                <a:gd name="T79" fmla="*/ 75 h 588"/>
                <a:gd name="T80" fmla="*/ 314 w 815"/>
                <a:gd name="T81" fmla="*/ 55 h 588"/>
                <a:gd name="T82" fmla="*/ 305 w 815"/>
                <a:gd name="T83" fmla="*/ 98 h 588"/>
                <a:gd name="T84" fmla="*/ 265 w 815"/>
                <a:gd name="T85" fmla="*/ 144 h 588"/>
                <a:gd name="T86" fmla="*/ 268 w 815"/>
                <a:gd name="T87" fmla="*/ 159 h 588"/>
                <a:gd name="T88" fmla="*/ 270 w 815"/>
                <a:gd name="T89" fmla="*/ 205 h 588"/>
                <a:gd name="T90" fmla="*/ 272 w 815"/>
                <a:gd name="T91" fmla="*/ 258 h 588"/>
                <a:gd name="T92" fmla="*/ 276 w 815"/>
                <a:gd name="T93" fmla="*/ 309 h 588"/>
                <a:gd name="T94" fmla="*/ 282 w 815"/>
                <a:gd name="T95" fmla="*/ 365 h 588"/>
                <a:gd name="T96" fmla="*/ 287 w 815"/>
                <a:gd name="T97" fmla="*/ 414 h 588"/>
                <a:gd name="T98" fmla="*/ 283 w 815"/>
                <a:gd name="T99" fmla="*/ 459 h 588"/>
                <a:gd name="T100" fmla="*/ 267 w 815"/>
                <a:gd name="T101" fmla="*/ 505 h 588"/>
                <a:gd name="T102" fmla="*/ 218 w 815"/>
                <a:gd name="T103" fmla="*/ 551 h 588"/>
                <a:gd name="T104" fmla="*/ 144 w 815"/>
                <a:gd name="T105" fmla="*/ 569 h 588"/>
                <a:gd name="T106" fmla="*/ 83 w 815"/>
                <a:gd name="T107" fmla="*/ 552 h 588"/>
                <a:gd name="T108" fmla="*/ 36 w 815"/>
                <a:gd name="T109" fmla="*/ 498 h 588"/>
                <a:gd name="T110" fmla="*/ 20 w 815"/>
                <a:gd name="T111" fmla="*/ 436 h 588"/>
                <a:gd name="T112" fmla="*/ 29 w 815"/>
                <a:gd name="T113" fmla="*/ 391 h 588"/>
                <a:gd name="T114" fmla="*/ 55 w 815"/>
                <a:gd name="T115" fmla="*/ 339 h 588"/>
                <a:gd name="T116" fmla="*/ 89 w 815"/>
                <a:gd name="T117" fmla="*/ 283 h 588"/>
                <a:gd name="T118" fmla="*/ 121 w 815"/>
                <a:gd name="T119" fmla="*/ 233 h 588"/>
                <a:gd name="T120" fmla="*/ 151 w 815"/>
                <a:gd name="T121" fmla="*/ 189 h 588"/>
                <a:gd name="T122" fmla="*/ 169 w 815"/>
                <a:gd name="T123" fmla="*/ 131 h 588"/>
                <a:gd name="T124" fmla="*/ 178 w 815"/>
                <a:gd name="T125" fmla="*/ 87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5" h="588">
                  <a:moveTo>
                    <a:pt x="164" y="84"/>
                  </a:moveTo>
                  <a:lnTo>
                    <a:pt x="162" y="85"/>
                  </a:lnTo>
                  <a:lnTo>
                    <a:pt x="161" y="89"/>
                  </a:lnTo>
                  <a:lnTo>
                    <a:pt x="160" y="90"/>
                  </a:lnTo>
                  <a:lnTo>
                    <a:pt x="159" y="95"/>
                  </a:lnTo>
                  <a:lnTo>
                    <a:pt x="157" y="97"/>
                  </a:lnTo>
                  <a:lnTo>
                    <a:pt x="156" y="102"/>
                  </a:lnTo>
                  <a:lnTo>
                    <a:pt x="155" y="106"/>
                  </a:lnTo>
                  <a:lnTo>
                    <a:pt x="152" y="111"/>
                  </a:lnTo>
                  <a:lnTo>
                    <a:pt x="151" y="116"/>
                  </a:lnTo>
                  <a:lnTo>
                    <a:pt x="150" y="122"/>
                  </a:lnTo>
                  <a:lnTo>
                    <a:pt x="147" y="128"/>
                  </a:lnTo>
                  <a:lnTo>
                    <a:pt x="146" y="133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4" y="142"/>
                  </a:lnTo>
                  <a:lnTo>
                    <a:pt x="142" y="145"/>
                  </a:lnTo>
                  <a:lnTo>
                    <a:pt x="141" y="147"/>
                  </a:lnTo>
                  <a:lnTo>
                    <a:pt x="140" y="151"/>
                  </a:lnTo>
                  <a:lnTo>
                    <a:pt x="138" y="153"/>
                  </a:lnTo>
                  <a:lnTo>
                    <a:pt x="138" y="157"/>
                  </a:lnTo>
                  <a:lnTo>
                    <a:pt x="137" y="159"/>
                  </a:lnTo>
                  <a:lnTo>
                    <a:pt x="136" y="163"/>
                  </a:lnTo>
                  <a:lnTo>
                    <a:pt x="135" y="165"/>
                  </a:lnTo>
                  <a:lnTo>
                    <a:pt x="133" y="169"/>
                  </a:lnTo>
                  <a:lnTo>
                    <a:pt x="132" y="174"/>
                  </a:lnTo>
                  <a:lnTo>
                    <a:pt x="130" y="179"/>
                  </a:lnTo>
                  <a:lnTo>
                    <a:pt x="128" y="185"/>
                  </a:lnTo>
                  <a:lnTo>
                    <a:pt x="127" y="190"/>
                  </a:lnTo>
                  <a:lnTo>
                    <a:pt x="125" y="194"/>
                  </a:lnTo>
                  <a:lnTo>
                    <a:pt x="123" y="198"/>
                  </a:lnTo>
                  <a:lnTo>
                    <a:pt x="122" y="203"/>
                  </a:lnTo>
                  <a:lnTo>
                    <a:pt x="121" y="206"/>
                  </a:lnTo>
                  <a:lnTo>
                    <a:pt x="120" y="208"/>
                  </a:lnTo>
                  <a:lnTo>
                    <a:pt x="118" y="211"/>
                  </a:lnTo>
                  <a:lnTo>
                    <a:pt x="117" y="212"/>
                  </a:lnTo>
                  <a:lnTo>
                    <a:pt x="117" y="214"/>
                  </a:lnTo>
                  <a:lnTo>
                    <a:pt x="116" y="214"/>
                  </a:lnTo>
                  <a:lnTo>
                    <a:pt x="115" y="217"/>
                  </a:lnTo>
                  <a:lnTo>
                    <a:pt x="112" y="219"/>
                  </a:lnTo>
                  <a:lnTo>
                    <a:pt x="111" y="222"/>
                  </a:lnTo>
                  <a:lnTo>
                    <a:pt x="107" y="226"/>
                  </a:lnTo>
                  <a:lnTo>
                    <a:pt x="104" y="231"/>
                  </a:lnTo>
                  <a:lnTo>
                    <a:pt x="101" y="234"/>
                  </a:lnTo>
                  <a:lnTo>
                    <a:pt x="98" y="240"/>
                  </a:lnTo>
                  <a:lnTo>
                    <a:pt x="96" y="242"/>
                  </a:lnTo>
                  <a:lnTo>
                    <a:pt x="93" y="245"/>
                  </a:lnTo>
                  <a:lnTo>
                    <a:pt x="91" y="248"/>
                  </a:lnTo>
                  <a:lnTo>
                    <a:pt x="89" y="251"/>
                  </a:lnTo>
                  <a:lnTo>
                    <a:pt x="87" y="253"/>
                  </a:lnTo>
                  <a:lnTo>
                    <a:pt x="84" y="256"/>
                  </a:lnTo>
                  <a:lnTo>
                    <a:pt x="82" y="260"/>
                  </a:lnTo>
                  <a:lnTo>
                    <a:pt x="81" y="264"/>
                  </a:lnTo>
                  <a:lnTo>
                    <a:pt x="77" y="267"/>
                  </a:lnTo>
                  <a:lnTo>
                    <a:pt x="74" y="271"/>
                  </a:lnTo>
                  <a:lnTo>
                    <a:pt x="73" y="274"/>
                  </a:lnTo>
                  <a:lnTo>
                    <a:pt x="70" y="278"/>
                  </a:lnTo>
                  <a:lnTo>
                    <a:pt x="68" y="281"/>
                  </a:lnTo>
                  <a:lnTo>
                    <a:pt x="65" y="285"/>
                  </a:lnTo>
                  <a:lnTo>
                    <a:pt x="63" y="288"/>
                  </a:lnTo>
                  <a:lnTo>
                    <a:pt x="62" y="293"/>
                  </a:lnTo>
                  <a:lnTo>
                    <a:pt x="58" y="296"/>
                  </a:lnTo>
                  <a:lnTo>
                    <a:pt x="57" y="300"/>
                  </a:lnTo>
                  <a:lnTo>
                    <a:pt x="53" y="303"/>
                  </a:lnTo>
                  <a:lnTo>
                    <a:pt x="50" y="308"/>
                  </a:lnTo>
                  <a:lnTo>
                    <a:pt x="48" y="312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41" y="323"/>
                  </a:lnTo>
                  <a:lnTo>
                    <a:pt x="39" y="327"/>
                  </a:lnTo>
                  <a:lnTo>
                    <a:pt x="36" y="331"/>
                  </a:lnTo>
                  <a:lnTo>
                    <a:pt x="34" y="335"/>
                  </a:lnTo>
                  <a:lnTo>
                    <a:pt x="31" y="340"/>
                  </a:lnTo>
                  <a:lnTo>
                    <a:pt x="29" y="343"/>
                  </a:lnTo>
                  <a:lnTo>
                    <a:pt x="26" y="348"/>
                  </a:lnTo>
                  <a:lnTo>
                    <a:pt x="25" y="351"/>
                  </a:lnTo>
                  <a:lnTo>
                    <a:pt x="24" y="356"/>
                  </a:lnTo>
                  <a:lnTo>
                    <a:pt x="21" y="360"/>
                  </a:lnTo>
                  <a:lnTo>
                    <a:pt x="19" y="363"/>
                  </a:lnTo>
                  <a:lnTo>
                    <a:pt x="17" y="367"/>
                  </a:lnTo>
                  <a:lnTo>
                    <a:pt x="15" y="371"/>
                  </a:lnTo>
                  <a:lnTo>
                    <a:pt x="14" y="375"/>
                  </a:lnTo>
                  <a:lnTo>
                    <a:pt x="12" y="378"/>
                  </a:lnTo>
                  <a:lnTo>
                    <a:pt x="10" y="383"/>
                  </a:lnTo>
                  <a:lnTo>
                    <a:pt x="9" y="387"/>
                  </a:lnTo>
                  <a:lnTo>
                    <a:pt x="7" y="390"/>
                  </a:lnTo>
                  <a:lnTo>
                    <a:pt x="6" y="394"/>
                  </a:lnTo>
                  <a:lnTo>
                    <a:pt x="5" y="397"/>
                  </a:lnTo>
                  <a:lnTo>
                    <a:pt x="5" y="401"/>
                  </a:lnTo>
                  <a:lnTo>
                    <a:pt x="2" y="404"/>
                  </a:lnTo>
                  <a:lnTo>
                    <a:pt x="2" y="408"/>
                  </a:lnTo>
                  <a:lnTo>
                    <a:pt x="2" y="411"/>
                  </a:lnTo>
                  <a:lnTo>
                    <a:pt x="2" y="415"/>
                  </a:lnTo>
                  <a:lnTo>
                    <a:pt x="1" y="417"/>
                  </a:lnTo>
                  <a:lnTo>
                    <a:pt x="0" y="421"/>
                  </a:lnTo>
                  <a:lnTo>
                    <a:pt x="0" y="424"/>
                  </a:lnTo>
                  <a:lnTo>
                    <a:pt x="0" y="428"/>
                  </a:lnTo>
                  <a:lnTo>
                    <a:pt x="0" y="430"/>
                  </a:lnTo>
                  <a:lnTo>
                    <a:pt x="0" y="433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0" y="444"/>
                  </a:lnTo>
                  <a:lnTo>
                    <a:pt x="0" y="446"/>
                  </a:lnTo>
                  <a:lnTo>
                    <a:pt x="1" y="450"/>
                  </a:lnTo>
                  <a:lnTo>
                    <a:pt x="1" y="453"/>
                  </a:lnTo>
                  <a:lnTo>
                    <a:pt x="2" y="457"/>
                  </a:lnTo>
                  <a:lnTo>
                    <a:pt x="2" y="460"/>
                  </a:lnTo>
                  <a:lnTo>
                    <a:pt x="4" y="464"/>
                  </a:lnTo>
                  <a:lnTo>
                    <a:pt x="5" y="467"/>
                  </a:lnTo>
                  <a:lnTo>
                    <a:pt x="5" y="471"/>
                  </a:lnTo>
                  <a:lnTo>
                    <a:pt x="6" y="473"/>
                  </a:lnTo>
                  <a:lnTo>
                    <a:pt x="7" y="477"/>
                  </a:lnTo>
                  <a:lnTo>
                    <a:pt x="9" y="480"/>
                  </a:lnTo>
                  <a:lnTo>
                    <a:pt x="10" y="484"/>
                  </a:lnTo>
                  <a:lnTo>
                    <a:pt x="11" y="487"/>
                  </a:lnTo>
                  <a:lnTo>
                    <a:pt x="12" y="490"/>
                  </a:lnTo>
                  <a:lnTo>
                    <a:pt x="15" y="494"/>
                  </a:lnTo>
                  <a:lnTo>
                    <a:pt x="15" y="497"/>
                  </a:lnTo>
                  <a:lnTo>
                    <a:pt x="17" y="500"/>
                  </a:lnTo>
                  <a:lnTo>
                    <a:pt x="19" y="504"/>
                  </a:lnTo>
                  <a:lnTo>
                    <a:pt x="20" y="506"/>
                  </a:lnTo>
                  <a:lnTo>
                    <a:pt x="23" y="510"/>
                  </a:lnTo>
                  <a:lnTo>
                    <a:pt x="24" y="513"/>
                  </a:lnTo>
                  <a:lnTo>
                    <a:pt x="26" y="517"/>
                  </a:lnTo>
                  <a:lnTo>
                    <a:pt x="28" y="519"/>
                  </a:lnTo>
                  <a:lnTo>
                    <a:pt x="31" y="525"/>
                  </a:lnTo>
                  <a:lnTo>
                    <a:pt x="36" y="531"/>
                  </a:lnTo>
                  <a:lnTo>
                    <a:pt x="40" y="535"/>
                  </a:lnTo>
                  <a:lnTo>
                    <a:pt x="45" y="541"/>
                  </a:lnTo>
                  <a:lnTo>
                    <a:pt x="49" y="546"/>
                  </a:lnTo>
                  <a:lnTo>
                    <a:pt x="54" y="552"/>
                  </a:lnTo>
                  <a:lnTo>
                    <a:pt x="59" y="557"/>
                  </a:lnTo>
                  <a:lnTo>
                    <a:pt x="65" y="561"/>
                  </a:lnTo>
                  <a:lnTo>
                    <a:pt x="70" y="565"/>
                  </a:lnTo>
                  <a:lnTo>
                    <a:pt x="75" y="568"/>
                  </a:lnTo>
                  <a:lnTo>
                    <a:pt x="81" y="572"/>
                  </a:lnTo>
                  <a:lnTo>
                    <a:pt x="87" y="575"/>
                  </a:lnTo>
                  <a:lnTo>
                    <a:pt x="92" y="578"/>
                  </a:lnTo>
                  <a:lnTo>
                    <a:pt x="97" y="580"/>
                  </a:lnTo>
                  <a:lnTo>
                    <a:pt x="103" y="582"/>
                  </a:lnTo>
                  <a:lnTo>
                    <a:pt x="109" y="585"/>
                  </a:lnTo>
                  <a:lnTo>
                    <a:pt x="115" y="585"/>
                  </a:lnTo>
                  <a:lnTo>
                    <a:pt x="120" y="586"/>
                  </a:lnTo>
                  <a:lnTo>
                    <a:pt x="126" y="586"/>
                  </a:lnTo>
                  <a:lnTo>
                    <a:pt x="131" y="587"/>
                  </a:lnTo>
                  <a:lnTo>
                    <a:pt x="137" y="587"/>
                  </a:lnTo>
                  <a:lnTo>
                    <a:pt x="144" y="588"/>
                  </a:lnTo>
                  <a:lnTo>
                    <a:pt x="149" y="588"/>
                  </a:lnTo>
                  <a:lnTo>
                    <a:pt x="155" y="588"/>
                  </a:lnTo>
                  <a:lnTo>
                    <a:pt x="160" y="588"/>
                  </a:lnTo>
                  <a:lnTo>
                    <a:pt x="166" y="587"/>
                  </a:lnTo>
                  <a:lnTo>
                    <a:pt x="171" y="587"/>
                  </a:lnTo>
                  <a:lnTo>
                    <a:pt x="178" y="586"/>
                  </a:lnTo>
                  <a:lnTo>
                    <a:pt x="184" y="585"/>
                  </a:lnTo>
                  <a:lnTo>
                    <a:pt x="189" y="583"/>
                  </a:lnTo>
                  <a:lnTo>
                    <a:pt x="195" y="582"/>
                  </a:lnTo>
                  <a:lnTo>
                    <a:pt x="202" y="581"/>
                  </a:lnTo>
                  <a:lnTo>
                    <a:pt x="207" y="579"/>
                  </a:lnTo>
                  <a:lnTo>
                    <a:pt x="212" y="576"/>
                  </a:lnTo>
                  <a:lnTo>
                    <a:pt x="218" y="574"/>
                  </a:lnTo>
                  <a:lnTo>
                    <a:pt x="223" y="572"/>
                  </a:lnTo>
                  <a:lnTo>
                    <a:pt x="228" y="568"/>
                  </a:lnTo>
                  <a:lnTo>
                    <a:pt x="233" y="566"/>
                  </a:lnTo>
                  <a:lnTo>
                    <a:pt x="238" y="562"/>
                  </a:lnTo>
                  <a:lnTo>
                    <a:pt x="243" y="560"/>
                  </a:lnTo>
                  <a:lnTo>
                    <a:pt x="248" y="555"/>
                  </a:lnTo>
                  <a:lnTo>
                    <a:pt x="253" y="552"/>
                  </a:lnTo>
                  <a:lnTo>
                    <a:pt x="257" y="547"/>
                  </a:lnTo>
                  <a:lnTo>
                    <a:pt x="262" y="544"/>
                  </a:lnTo>
                  <a:lnTo>
                    <a:pt x="266" y="539"/>
                  </a:lnTo>
                  <a:lnTo>
                    <a:pt x="271" y="534"/>
                  </a:lnTo>
                  <a:lnTo>
                    <a:pt x="275" y="528"/>
                  </a:lnTo>
                  <a:lnTo>
                    <a:pt x="280" y="524"/>
                  </a:lnTo>
                  <a:lnTo>
                    <a:pt x="281" y="520"/>
                  </a:lnTo>
                  <a:lnTo>
                    <a:pt x="283" y="518"/>
                  </a:lnTo>
                  <a:lnTo>
                    <a:pt x="285" y="514"/>
                  </a:lnTo>
                  <a:lnTo>
                    <a:pt x="286" y="512"/>
                  </a:lnTo>
                  <a:lnTo>
                    <a:pt x="288" y="506"/>
                  </a:lnTo>
                  <a:lnTo>
                    <a:pt x="292" y="501"/>
                  </a:lnTo>
                  <a:lnTo>
                    <a:pt x="295" y="496"/>
                  </a:lnTo>
                  <a:lnTo>
                    <a:pt x="297" y="490"/>
                  </a:lnTo>
                  <a:lnTo>
                    <a:pt x="300" y="484"/>
                  </a:lnTo>
                  <a:lnTo>
                    <a:pt x="302" y="479"/>
                  </a:lnTo>
                  <a:lnTo>
                    <a:pt x="304" y="473"/>
                  </a:lnTo>
                  <a:lnTo>
                    <a:pt x="305" y="469"/>
                  </a:lnTo>
                  <a:lnTo>
                    <a:pt x="307" y="463"/>
                  </a:lnTo>
                  <a:lnTo>
                    <a:pt x="309" y="458"/>
                  </a:lnTo>
                  <a:lnTo>
                    <a:pt x="309" y="453"/>
                  </a:lnTo>
                  <a:lnTo>
                    <a:pt x="310" y="449"/>
                  </a:lnTo>
                  <a:lnTo>
                    <a:pt x="311" y="444"/>
                  </a:lnTo>
                  <a:lnTo>
                    <a:pt x="312" y="439"/>
                  </a:lnTo>
                  <a:lnTo>
                    <a:pt x="312" y="435"/>
                  </a:lnTo>
                  <a:lnTo>
                    <a:pt x="312" y="430"/>
                  </a:lnTo>
                  <a:lnTo>
                    <a:pt x="312" y="425"/>
                  </a:lnTo>
                  <a:lnTo>
                    <a:pt x="314" y="421"/>
                  </a:lnTo>
                  <a:lnTo>
                    <a:pt x="314" y="416"/>
                  </a:lnTo>
                  <a:lnTo>
                    <a:pt x="314" y="412"/>
                  </a:lnTo>
                  <a:lnTo>
                    <a:pt x="314" y="408"/>
                  </a:lnTo>
                  <a:lnTo>
                    <a:pt x="314" y="405"/>
                  </a:lnTo>
                  <a:lnTo>
                    <a:pt x="312" y="401"/>
                  </a:lnTo>
                  <a:lnTo>
                    <a:pt x="312" y="397"/>
                  </a:lnTo>
                  <a:lnTo>
                    <a:pt x="312" y="394"/>
                  </a:lnTo>
                  <a:lnTo>
                    <a:pt x="312" y="390"/>
                  </a:lnTo>
                  <a:lnTo>
                    <a:pt x="312" y="387"/>
                  </a:lnTo>
                  <a:lnTo>
                    <a:pt x="312" y="383"/>
                  </a:lnTo>
                  <a:lnTo>
                    <a:pt x="311" y="381"/>
                  </a:lnTo>
                  <a:lnTo>
                    <a:pt x="311" y="377"/>
                  </a:lnTo>
                  <a:lnTo>
                    <a:pt x="310" y="374"/>
                  </a:lnTo>
                  <a:lnTo>
                    <a:pt x="310" y="371"/>
                  </a:lnTo>
                  <a:lnTo>
                    <a:pt x="309" y="367"/>
                  </a:lnTo>
                  <a:lnTo>
                    <a:pt x="309" y="363"/>
                  </a:lnTo>
                  <a:lnTo>
                    <a:pt x="307" y="358"/>
                  </a:lnTo>
                  <a:lnTo>
                    <a:pt x="307" y="355"/>
                  </a:lnTo>
                  <a:lnTo>
                    <a:pt x="306" y="349"/>
                  </a:lnTo>
                  <a:lnTo>
                    <a:pt x="306" y="346"/>
                  </a:lnTo>
                  <a:lnTo>
                    <a:pt x="305" y="340"/>
                  </a:lnTo>
                  <a:lnTo>
                    <a:pt x="304" y="335"/>
                  </a:lnTo>
                  <a:lnTo>
                    <a:pt x="302" y="329"/>
                  </a:lnTo>
                  <a:lnTo>
                    <a:pt x="302" y="324"/>
                  </a:lnTo>
                  <a:lnTo>
                    <a:pt x="301" y="319"/>
                  </a:lnTo>
                  <a:lnTo>
                    <a:pt x="301" y="314"/>
                  </a:lnTo>
                  <a:lnTo>
                    <a:pt x="300" y="308"/>
                  </a:lnTo>
                  <a:lnTo>
                    <a:pt x="299" y="303"/>
                  </a:lnTo>
                  <a:lnTo>
                    <a:pt x="297" y="298"/>
                  </a:lnTo>
                  <a:lnTo>
                    <a:pt x="297" y="292"/>
                  </a:lnTo>
                  <a:lnTo>
                    <a:pt x="296" y="287"/>
                  </a:lnTo>
                  <a:lnTo>
                    <a:pt x="296" y="281"/>
                  </a:lnTo>
                  <a:lnTo>
                    <a:pt x="295" y="276"/>
                  </a:lnTo>
                  <a:lnTo>
                    <a:pt x="294" y="272"/>
                  </a:lnTo>
                  <a:lnTo>
                    <a:pt x="292" y="267"/>
                  </a:lnTo>
                  <a:lnTo>
                    <a:pt x="292" y="264"/>
                  </a:lnTo>
                  <a:lnTo>
                    <a:pt x="291" y="259"/>
                  </a:lnTo>
                  <a:lnTo>
                    <a:pt x="291" y="254"/>
                  </a:lnTo>
                  <a:lnTo>
                    <a:pt x="290" y="251"/>
                  </a:lnTo>
                  <a:lnTo>
                    <a:pt x="290" y="248"/>
                  </a:lnTo>
                  <a:lnTo>
                    <a:pt x="288" y="242"/>
                  </a:lnTo>
                  <a:lnTo>
                    <a:pt x="288" y="239"/>
                  </a:lnTo>
                  <a:lnTo>
                    <a:pt x="288" y="234"/>
                  </a:lnTo>
                  <a:lnTo>
                    <a:pt x="288" y="230"/>
                  </a:lnTo>
                  <a:lnTo>
                    <a:pt x="287" y="227"/>
                  </a:lnTo>
                  <a:lnTo>
                    <a:pt x="287" y="225"/>
                  </a:lnTo>
                  <a:lnTo>
                    <a:pt x="287" y="221"/>
                  </a:lnTo>
                  <a:lnTo>
                    <a:pt x="287" y="219"/>
                  </a:lnTo>
                  <a:lnTo>
                    <a:pt x="287" y="214"/>
                  </a:lnTo>
                  <a:lnTo>
                    <a:pt x="286" y="212"/>
                  </a:lnTo>
                  <a:lnTo>
                    <a:pt x="286" y="208"/>
                  </a:lnTo>
                  <a:lnTo>
                    <a:pt x="286" y="205"/>
                  </a:lnTo>
                  <a:lnTo>
                    <a:pt x="286" y="203"/>
                  </a:lnTo>
                  <a:lnTo>
                    <a:pt x="285" y="199"/>
                  </a:lnTo>
                  <a:lnTo>
                    <a:pt x="285" y="196"/>
                  </a:lnTo>
                  <a:lnTo>
                    <a:pt x="285" y="192"/>
                  </a:lnTo>
                  <a:lnTo>
                    <a:pt x="285" y="189"/>
                  </a:lnTo>
                  <a:lnTo>
                    <a:pt x="285" y="185"/>
                  </a:lnTo>
                  <a:lnTo>
                    <a:pt x="283" y="183"/>
                  </a:lnTo>
                  <a:lnTo>
                    <a:pt x="283" y="180"/>
                  </a:lnTo>
                  <a:lnTo>
                    <a:pt x="283" y="177"/>
                  </a:lnTo>
                  <a:lnTo>
                    <a:pt x="283" y="174"/>
                  </a:lnTo>
                  <a:lnTo>
                    <a:pt x="283" y="171"/>
                  </a:lnTo>
                  <a:lnTo>
                    <a:pt x="283" y="169"/>
                  </a:lnTo>
                  <a:lnTo>
                    <a:pt x="283" y="165"/>
                  </a:lnTo>
                  <a:lnTo>
                    <a:pt x="283" y="162"/>
                  </a:lnTo>
                  <a:lnTo>
                    <a:pt x="283" y="159"/>
                  </a:lnTo>
                  <a:lnTo>
                    <a:pt x="283" y="158"/>
                  </a:lnTo>
                  <a:lnTo>
                    <a:pt x="287" y="157"/>
                  </a:lnTo>
                  <a:lnTo>
                    <a:pt x="291" y="152"/>
                  </a:lnTo>
                  <a:lnTo>
                    <a:pt x="297" y="149"/>
                  </a:lnTo>
                  <a:lnTo>
                    <a:pt x="302" y="144"/>
                  </a:lnTo>
                  <a:lnTo>
                    <a:pt x="309" y="139"/>
                  </a:lnTo>
                  <a:lnTo>
                    <a:pt x="314" y="135"/>
                  </a:lnTo>
                  <a:lnTo>
                    <a:pt x="319" y="130"/>
                  </a:lnTo>
                  <a:lnTo>
                    <a:pt x="321" y="124"/>
                  </a:lnTo>
                  <a:lnTo>
                    <a:pt x="324" y="121"/>
                  </a:lnTo>
                  <a:lnTo>
                    <a:pt x="325" y="116"/>
                  </a:lnTo>
                  <a:lnTo>
                    <a:pt x="326" y="112"/>
                  </a:lnTo>
                  <a:lnTo>
                    <a:pt x="326" y="109"/>
                  </a:lnTo>
                  <a:lnTo>
                    <a:pt x="326" y="106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9" y="103"/>
                  </a:lnTo>
                  <a:lnTo>
                    <a:pt x="334" y="102"/>
                  </a:lnTo>
                  <a:lnTo>
                    <a:pt x="336" y="99"/>
                  </a:lnTo>
                  <a:lnTo>
                    <a:pt x="340" y="97"/>
                  </a:lnTo>
                  <a:lnTo>
                    <a:pt x="344" y="96"/>
                  </a:lnTo>
                  <a:lnTo>
                    <a:pt x="349" y="94"/>
                  </a:lnTo>
                  <a:lnTo>
                    <a:pt x="353" y="91"/>
                  </a:lnTo>
                  <a:lnTo>
                    <a:pt x="357" y="89"/>
                  </a:lnTo>
                  <a:lnTo>
                    <a:pt x="360" y="85"/>
                  </a:lnTo>
                  <a:lnTo>
                    <a:pt x="364" y="83"/>
                  </a:lnTo>
                  <a:lnTo>
                    <a:pt x="367" y="81"/>
                  </a:lnTo>
                  <a:lnTo>
                    <a:pt x="370" y="78"/>
                  </a:lnTo>
                  <a:lnTo>
                    <a:pt x="372" y="75"/>
                  </a:lnTo>
                  <a:lnTo>
                    <a:pt x="373" y="74"/>
                  </a:lnTo>
                  <a:lnTo>
                    <a:pt x="373" y="55"/>
                  </a:lnTo>
                  <a:lnTo>
                    <a:pt x="374" y="56"/>
                  </a:lnTo>
                  <a:lnTo>
                    <a:pt x="378" y="58"/>
                  </a:lnTo>
                  <a:lnTo>
                    <a:pt x="380" y="60"/>
                  </a:lnTo>
                  <a:lnTo>
                    <a:pt x="384" y="62"/>
                  </a:lnTo>
                  <a:lnTo>
                    <a:pt x="389" y="63"/>
                  </a:lnTo>
                  <a:lnTo>
                    <a:pt x="394" y="67"/>
                  </a:lnTo>
                  <a:lnTo>
                    <a:pt x="399" y="69"/>
                  </a:lnTo>
                  <a:lnTo>
                    <a:pt x="404" y="72"/>
                  </a:lnTo>
                  <a:lnTo>
                    <a:pt x="408" y="74"/>
                  </a:lnTo>
                  <a:lnTo>
                    <a:pt x="411" y="75"/>
                  </a:lnTo>
                  <a:lnTo>
                    <a:pt x="415" y="77"/>
                  </a:lnTo>
                  <a:lnTo>
                    <a:pt x="418" y="78"/>
                  </a:lnTo>
                  <a:lnTo>
                    <a:pt x="422" y="80"/>
                  </a:lnTo>
                  <a:lnTo>
                    <a:pt x="426" y="82"/>
                  </a:lnTo>
                  <a:lnTo>
                    <a:pt x="430" y="83"/>
                  </a:lnTo>
                  <a:lnTo>
                    <a:pt x="433" y="85"/>
                  </a:lnTo>
                  <a:lnTo>
                    <a:pt x="437" y="87"/>
                  </a:lnTo>
                  <a:lnTo>
                    <a:pt x="442" y="89"/>
                  </a:lnTo>
                  <a:lnTo>
                    <a:pt x="446" y="90"/>
                  </a:lnTo>
                  <a:lnTo>
                    <a:pt x="451" y="92"/>
                  </a:lnTo>
                  <a:lnTo>
                    <a:pt x="455" y="94"/>
                  </a:lnTo>
                  <a:lnTo>
                    <a:pt x="460" y="95"/>
                  </a:lnTo>
                  <a:lnTo>
                    <a:pt x="464" y="96"/>
                  </a:lnTo>
                  <a:lnTo>
                    <a:pt x="469" y="98"/>
                  </a:lnTo>
                  <a:lnTo>
                    <a:pt x="474" y="99"/>
                  </a:lnTo>
                  <a:lnTo>
                    <a:pt x="479" y="102"/>
                  </a:lnTo>
                  <a:lnTo>
                    <a:pt x="484" y="103"/>
                  </a:lnTo>
                  <a:lnTo>
                    <a:pt x="490" y="104"/>
                  </a:lnTo>
                  <a:lnTo>
                    <a:pt x="495" y="105"/>
                  </a:lnTo>
                  <a:lnTo>
                    <a:pt x="500" y="108"/>
                  </a:lnTo>
                  <a:lnTo>
                    <a:pt x="505" y="108"/>
                  </a:lnTo>
                  <a:lnTo>
                    <a:pt x="510" y="110"/>
                  </a:lnTo>
                  <a:lnTo>
                    <a:pt x="517" y="111"/>
                  </a:lnTo>
                  <a:lnTo>
                    <a:pt x="522" y="112"/>
                  </a:lnTo>
                  <a:lnTo>
                    <a:pt x="528" y="112"/>
                  </a:lnTo>
                  <a:lnTo>
                    <a:pt x="534" y="115"/>
                  </a:lnTo>
                  <a:lnTo>
                    <a:pt x="539" y="115"/>
                  </a:lnTo>
                  <a:lnTo>
                    <a:pt x="546" y="116"/>
                  </a:lnTo>
                  <a:lnTo>
                    <a:pt x="551" y="117"/>
                  </a:lnTo>
                  <a:lnTo>
                    <a:pt x="557" y="118"/>
                  </a:lnTo>
                  <a:lnTo>
                    <a:pt x="563" y="118"/>
                  </a:lnTo>
                  <a:lnTo>
                    <a:pt x="570" y="118"/>
                  </a:lnTo>
                  <a:lnTo>
                    <a:pt x="575" y="119"/>
                  </a:lnTo>
                  <a:lnTo>
                    <a:pt x="581" y="119"/>
                  </a:lnTo>
                  <a:lnTo>
                    <a:pt x="587" y="119"/>
                  </a:lnTo>
                  <a:lnTo>
                    <a:pt x="593" y="119"/>
                  </a:lnTo>
                  <a:lnTo>
                    <a:pt x="600" y="119"/>
                  </a:lnTo>
                  <a:lnTo>
                    <a:pt x="606" y="121"/>
                  </a:lnTo>
                  <a:lnTo>
                    <a:pt x="612" y="119"/>
                  </a:lnTo>
                  <a:lnTo>
                    <a:pt x="619" y="119"/>
                  </a:lnTo>
                  <a:lnTo>
                    <a:pt x="625" y="119"/>
                  </a:lnTo>
                  <a:lnTo>
                    <a:pt x="631" y="119"/>
                  </a:lnTo>
                  <a:lnTo>
                    <a:pt x="638" y="118"/>
                  </a:lnTo>
                  <a:lnTo>
                    <a:pt x="644" y="117"/>
                  </a:lnTo>
                  <a:lnTo>
                    <a:pt x="649" y="116"/>
                  </a:lnTo>
                  <a:lnTo>
                    <a:pt x="655" y="116"/>
                  </a:lnTo>
                  <a:lnTo>
                    <a:pt x="660" y="115"/>
                  </a:lnTo>
                  <a:lnTo>
                    <a:pt x="667" y="113"/>
                  </a:lnTo>
                  <a:lnTo>
                    <a:pt x="672" y="112"/>
                  </a:lnTo>
                  <a:lnTo>
                    <a:pt x="678" y="112"/>
                  </a:lnTo>
                  <a:lnTo>
                    <a:pt x="683" y="110"/>
                  </a:lnTo>
                  <a:lnTo>
                    <a:pt x="688" y="109"/>
                  </a:lnTo>
                  <a:lnTo>
                    <a:pt x="693" y="108"/>
                  </a:lnTo>
                  <a:lnTo>
                    <a:pt x="698" y="106"/>
                  </a:lnTo>
                  <a:lnTo>
                    <a:pt x="702" y="105"/>
                  </a:lnTo>
                  <a:lnTo>
                    <a:pt x="707" y="104"/>
                  </a:lnTo>
                  <a:lnTo>
                    <a:pt x="712" y="103"/>
                  </a:lnTo>
                  <a:lnTo>
                    <a:pt x="717" y="102"/>
                  </a:lnTo>
                  <a:lnTo>
                    <a:pt x="721" y="101"/>
                  </a:lnTo>
                  <a:lnTo>
                    <a:pt x="725" y="98"/>
                  </a:lnTo>
                  <a:lnTo>
                    <a:pt x="728" y="97"/>
                  </a:lnTo>
                  <a:lnTo>
                    <a:pt x="733" y="96"/>
                  </a:lnTo>
                  <a:lnTo>
                    <a:pt x="737" y="94"/>
                  </a:lnTo>
                  <a:lnTo>
                    <a:pt x="741" y="92"/>
                  </a:lnTo>
                  <a:lnTo>
                    <a:pt x="745" y="90"/>
                  </a:lnTo>
                  <a:lnTo>
                    <a:pt x="749" y="90"/>
                  </a:lnTo>
                  <a:lnTo>
                    <a:pt x="752" y="88"/>
                  </a:lnTo>
                  <a:lnTo>
                    <a:pt x="755" y="87"/>
                  </a:lnTo>
                  <a:lnTo>
                    <a:pt x="759" y="85"/>
                  </a:lnTo>
                  <a:lnTo>
                    <a:pt x="762" y="84"/>
                  </a:lnTo>
                  <a:lnTo>
                    <a:pt x="767" y="81"/>
                  </a:lnTo>
                  <a:lnTo>
                    <a:pt x="774" y="78"/>
                  </a:lnTo>
                  <a:lnTo>
                    <a:pt x="779" y="75"/>
                  </a:lnTo>
                  <a:lnTo>
                    <a:pt x="784" y="71"/>
                  </a:lnTo>
                  <a:lnTo>
                    <a:pt x="788" y="68"/>
                  </a:lnTo>
                  <a:lnTo>
                    <a:pt x="793" y="65"/>
                  </a:lnTo>
                  <a:lnTo>
                    <a:pt x="796" y="63"/>
                  </a:lnTo>
                  <a:lnTo>
                    <a:pt x="799" y="61"/>
                  </a:lnTo>
                  <a:lnTo>
                    <a:pt x="803" y="57"/>
                  </a:lnTo>
                  <a:lnTo>
                    <a:pt x="805" y="56"/>
                  </a:lnTo>
                  <a:lnTo>
                    <a:pt x="809" y="51"/>
                  </a:lnTo>
                  <a:lnTo>
                    <a:pt x="813" y="49"/>
                  </a:lnTo>
                  <a:lnTo>
                    <a:pt x="814" y="47"/>
                  </a:lnTo>
                  <a:lnTo>
                    <a:pt x="815" y="47"/>
                  </a:lnTo>
                  <a:lnTo>
                    <a:pt x="783" y="44"/>
                  </a:lnTo>
                  <a:lnTo>
                    <a:pt x="781" y="44"/>
                  </a:lnTo>
                  <a:lnTo>
                    <a:pt x="779" y="47"/>
                  </a:lnTo>
                  <a:lnTo>
                    <a:pt x="775" y="49"/>
                  </a:lnTo>
                  <a:lnTo>
                    <a:pt x="770" y="54"/>
                  </a:lnTo>
                  <a:lnTo>
                    <a:pt x="766" y="55"/>
                  </a:lnTo>
                  <a:lnTo>
                    <a:pt x="762" y="57"/>
                  </a:lnTo>
                  <a:lnTo>
                    <a:pt x="759" y="60"/>
                  </a:lnTo>
                  <a:lnTo>
                    <a:pt x="755" y="63"/>
                  </a:lnTo>
                  <a:lnTo>
                    <a:pt x="750" y="65"/>
                  </a:lnTo>
                  <a:lnTo>
                    <a:pt x="746" y="68"/>
                  </a:lnTo>
                  <a:lnTo>
                    <a:pt x="741" y="71"/>
                  </a:lnTo>
                  <a:lnTo>
                    <a:pt x="737" y="75"/>
                  </a:lnTo>
                  <a:lnTo>
                    <a:pt x="731" y="77"/>
                  </a:lnTo>
                  <a:lnTo>
                    <a:pt x="726" y="80"/>
                  </a:lnTo>
                  <a:lnTo>
                    <a:pt x="720" y="83"/>
                  </a:lnTo>
                  <a:lnTo>
                    <a:pt x="713" y="85"/>
                  </a:lnTo>
                  <a:lnTo>
                    <a:pt x="709" y="87"/>
                  </a:lnTo>
                  <a:lnTo>
                    <a:pt x="707" y="88"/>
                  </a:lnTo>
                  <a:lnTo>
                    <a:pt x="703" y="89"/>
                  </a:lnTo>
                  <a:lnTo>
                    <a:pt x="701" y="90"/>
                  </a:lnTo>
                  <a:lnTo>
                    <a:pt x="697" y="91"/>
                  </a:lnTo>
                  <a:lnTo>
                    <a:pt x="694" y="94"/>
                  </a:lnTo>
                  <a:lnTo>
                    <a:pt x="691" y="95"/>
                  </a:lnTo>
                  <a:lnTo>
                    <a:pt x="688" y="96"/>
                  </a:lnTo>
                  <a:lnTo>
                    <a:pt x="684" y="96"/>
                  </a:lnTo>
                  <a:lnTo>
                    <a:pt x="680" y="97"/>
                  </a:lnTo>
                  <a:lnTo>
                    <a:pt x="677" y="98"/>
                  </a:lnTo>
                  <a:lnTo>
                    <a:pt x="674" y="99"/>
                  </a:lnTo>
                  <a:lnTo>
                    <a:pt x="670" y="101"/>
                  </a:lnTo>
                  <a:lnTo>
                    <a:pt x="667" y="102"/>
                  </a:lnTo>
                  <a:lnTo>
                    <a:pt x="664" y="102"/>
                  </a:lnTo>
                  <a:lnTo>
                    <a:pt x="660" y="103"/>
                  </a:lnTo>
                  <a:lnTo>
                    <a:pt x="657" y="103"/>
                  </a:lnTo>
                  <a:lnTo>
                    <a:pt x="653" y="104"/>
                  </a:lnTo>
                  <a:lnTo>
                    <a:pt x="649" y="104"/>
                  </a:lnTo>
                  <a:lnTo>
                    <a:pt x="646" y="105"/>
                  </a:lnTo>
                  <a:lnTo>
                    <a:pt x="643" y="105"/>
                  </a:lnTo>
                  <a:lnTo>
                    <a:pt x="639" y="105"/>
                  </a:lnTo>
                  <a:lnTo>
                    <a:pt x="635" y="106"/>
                  </a:lnTo>
                  <a:lnTo>
                    <a:pt x="631" y="106"/>
                  </a:lnTo>
                  <a:lnTo>
                    <a:pt x="628" y="106"/>
                  </a:lnTo>
                  <a:lnTo>
                    <a:pt x="624" y="106"/>
                  </a:lnTo>
                  <a:lnTo>
                    <a:pt x="620" y="106"/>
                  </a:lnTo>
                  <a:lnTo>
                    <a:pt x="616" y="106"/>
                  </a:lnTo>
                  <a:lnTo>
                    <a:pt x="612" y="106"/>
                  </a:lnTo>
                  <a:lnTo>
                    <a:pt x="609" y="106"/>
                  </a:lnTo>
                  <a:lnTo>
                    <a:pt x="605" y="106"/>
                  </a:lnTo>
                  <a:lnTo>
                    <a:pt x="601" y="106"/>
                  </a:lnTo>
                  <a:lnTo>
                    <a:pt x="597" y="105"/>
                  </a:lnTo>
                  <a:lnTo>
                    <a:pt x="593" y="105"/>
                  </a:lnTo>
                  <a:lnTo>
                    <a:pt x="588" y="105"/>
                  </a:lnTo>
                  <a:lnTo>
                    <a:pt x="586" y="105"/>
                  </a:lnTo>
                  <a:lnTo>
                    <a:pt x="582" y="104"/>
                  </a:lnTo>
                  <a:lnTo>
                    <a:pt x="577" y="104"/>
                  </a:lnTo>
                  <a:lnTo>
                    <a:pt x="573" y="104"/>
                  </a:lnTo>
                  <a:lnTo>
                    <a:pt x="570" y="104"/>
                  </a:lnTo>
                  <a:lnTo>
                    <a:pt x="566" y="103"/>
                  </a:lnTo>
                  <a:lnTo>
                    <a:pt x="562" y="103"/>
                  </a:lnTo>
                  <a:lnTo>
                    <a:pt x="558" y="102"/>
                  </a:lnTo>
                  <a:lnTo>
                    <a:pt x="553" y="102"/>
                  </a:lnTo>
                  <a:lnTo>
                    <a:pt x="549" y="101"/>
                  </a:lnTo>
                  <a:lnTo>
                    <a:pt x="546" y="101"/>
                  </a:lnTo>
                  <a:lnTo>
                    <a:pt x="541" y="99"/>
                  </a:lnTo>
                  <a:lnTo>
                    <a:pt x="538" y="99"/>
                  </a:lnTo>
                  <a:lnTo>
                    <a:pt x="533" y="98"/>
                  </a:lnTo>
                  <a:lnTo>
                    <a:pt x="529" y="98"/>
                  </a:lnTo>
                  <a:lnTo>
                    <a:pt x="525" y="97"/>
                  </a:lnTo>
                  <a:lnTo>
                    <a:pt x="522" y="96"/>
                  </a:lnTo>
                  <a:lnTo>
                    <a:pt x="517" y="96"/>
                  </a:lnTo>
                  <a:lnTo>
                    <a:pt x="513" y="95"/>
                  </a:lnTo>
                  <a:lnTo>
                    <a:pt x="509" y="94"/>
                  </a:lnTo>
                  <a:lnTo>
                    <a:pt x="505" y="94"/>
                  </a:lnTo>
                  <a:lnTo>
                    <a:pt x="500" y="91"/>
                  </a:lnTo>
                  <a:lnTo>
                    <a:pt x="496" y="90"/>
                  </a:lnTo>
                  <a:lnTo>
                    <a:pt x="493" y="90"/>
                  </a:lnTo>
                  <a:lnTo>
                    <a:pt x="488" y="89"/>
                  </a:lnTo>
                  <a:lnTo>
                    <a:pt x="484" y="87"/>
                  </a:lnTo>
                  <a:lnTo>
                    <a:pt x="480" y="85"/>
                  </a:lnTo>
                  <a:lnTo>
                    <a:pt x="475" y="85"/>
                  </a:lnTo>
                  <a:lnTo>
                    <a:pt x="471" y="84"/>
                  </a:lnTo>
                  <a:lnTo>
                    <a:pt x="466" y="82"/>
                  </a:lnTo>
                  <a:lnTo>
                    <a:pt x="462" y="81"/>
                  </a:lnTo>
                  <a:lnTo>
                    <a:pt x="457" y="80"/>
                  </a:lnTo>
                  <a:lnTo>
                    <a:pt x="454" y="78"/>
                  </a:lnTo>
                  <a:lnTo>
                    <a:pt x="450" y="77"/>
                  </a:lnTo>
                  <a:lnTo>
                    <a:pt x="445" y="75"/>
                  </a:lnTo>
                  <a:lnTo>
                    <a:pt x="441" y="74"/>
                  </a:lnTo>
                  <a:lnTo>
                    <a:pt x="437" y="72"/>
                  </a:lnTo>
                  <a:lnTo>
                    <a:pt x="432" y="70"/>
                  </a:lnTo>
                  <a:lnTo>
                    <a:pt x="428" y="69"/>
                  </a:lnTo>
                  <a:lnTo>
                    <a:pt x="423" y="68"/>
                  </a:lnTo>
                  <a:lnTo>
                    <a:pt x="420" y="65"/>
                  </a:lnTo>
                  <a:lnTo>
                    <a:pt x="415" y="63"/>
                  </a:lnTo>
                  <a:lnTo>
                    <a:pt x="411" y="62"/>
                  </a:lnTo>
                  <a:lnTo>
                    <a:pt x="407" y="60"/>
                  </a:lnTo>
                  <a:lnTo>
                    <a:pt x="403" y="58"/>
                  </a:lnTo>
                  <a:lnTo>
                    <a:pt x="397" y="56"/>
                  </a:lnTo>
                  <a:lnTo>
                    <a:pt x="393" y="54"/>
                  </a:lnTo>
                  <a:lnTo>
                    <a:pt x="389" y="51"/>
                  </a:lnTo>
                  <a:lnTo>
                    <a:pt x="386" y="50"/>
                  </a:lnTo>
                  <a:lnTo>
                    <a:pt x="380" y="47"/>
                  </a:lnTo>
                  <a:lnTo>
                    <a:pt x="377" y="46"/>
                  </a:lnTo>
                  <a:lnTo>
                    <a:pt x="372" y="43"/>
                  </a:lnTo>
                  <a:lnTo>
                    <a:pt x="368" y="41"/>
                  </a:lnTo>
                  <a:lnTo>
                    <a:pt x="367" y="40"/>
                  </a:lnTo>
                  <a:lnTo>
                    <a:pt x="367" y="35"/>
                  </a:lnTo>
                  <a:lnTo>
                    <a:pt x="365" y="33"/>
                  </a:lnTo>
                  <a:lnTo>
                    <a:pt x="364" y="29"/>
                  </a:lnTo>
                  <a:lnTo>
                    <a:pt x="364" y="26"/>
                  </a:lnTo>
                  <a:lnTo>
                    <a:pt x="363" y="22"/>
                  </a:lnTo>
                  <a:lnTo>
                    <a:pt x="362" y="19"/>
                  </a:lnTo>
                  <a:lnTo>
                    <a:pt x="360" y="15"/>
                  </a:lnTo>
                  <a:lnTo>
                    <a:pt x="359" y="12"/>
                  </a:lnTo>
                  <a:lnTo>
                    <a:pt x="358" y="9"/>
                  </a:lnTo>
                  <a:lnTo>
                    <a:pt x="357" y="6"/>
                  </a:lnTo>
                  <a:lnTo>
                    <a:pt x="355" y="3"/>
                  </a:lnTo>
                  <a:lnTo>
                    <a:pt x="353" y="1"/>
                  </a:lnTo>
                  <a:lnTo>
                    <a:pt x="351" y="1"/>
                  </a:lnTo>
                  <a:lnTo>
                    <a:pt x="349" y="0"/>
                  </a:lnTo>
                  <a:lnTo>
                    <a:pt x="345" y="0"/>
                  </a:lnTo>
                  <a:lnTo>
                    <a:pt x="341" y="0"/>
                  </a:lnTo>
                  <a:lnTo>
                    <a:pt x="336" y="0"/>
                  </a:lnTo>
                  <a:lnTo>
                    <a:pt x="331" y="0"/>
                  </a:lnTo>
                  <a:lnTo>
                    <a:pt x="325" y="0"/>
                  </a:lnTo>
                  <a:lnTo>
                    <a:pt x="319" y="1"/>
                  </a:lnTo>
                  <a:lnTo>
                    <a:pt x="314" y="2"/>
                  </a:lnTo>
                  <a:lnTo>
                    <a:pt x="307" y="3"/>
                  </a:lnTo>
                  <a:lnTo>
                    <a:pt x="302" y="5"/>
                  </a:lnTo>
                  <a:lnTo>
                    <a:pt x="297" y="5"/>
                  </a:lnTo>
                  <a:lnTo>
                    <a:pt x="294" y="6"/>
                  </a:lnTo>
                  <a:lnTo>
                    <a:pt x="288" y="6"/>
                  </a:lnTo>
                  <a:lnTo>
                    <a:pt x="286" y="7"/>
                  </a:lnTo>
                  <a:lnTo>
                    <a:pt x="283" y="7"/>
                  </a:lnTo>
                  <a:lnTo>
                    <a:pt x="283" y="8"/>
                  </a:lnTo>
                  <a:lnTo>
                    <a:pt x="283" y="8"/>
                  </a:lnTo>
                  <a:lnTo>
                    <a:pt x="285" y="12"/>
                  </a:lnTo>
                  <a:lnTo>
                    <a:pt x="286" y="12"/>
                  </a:lnTo>
                  <a:lnTo>
                    <a:pt x="288" y="13"/>
                  </a:lnTo>
                  <a:lnTo>
                    <a:pt x="291" y="13"/>
                  </a:lnTo>
                  <a:lnTo>
                    <a:pt x="296" y="14"/>
                  </a:lnTo>
                  <a:lnTo>
                    <a:pt x="299" y="13"/>
                  </a:lnTo>
                  <a:lnTo>
                    <a:pt x="302" y="13"/>
                  </a:lnTo>
                  <a:lnTo>
                    <a:pt x="305" y="12"/>
                  </a:lnTo>
                  <a:lnTo>
                    <a:pt x="309" y="12"/>
                  </a:lnTo>
                  <a:lnTo>
                    <a:pt x="312" y="12"/>
                  </a:lnTo>
                  <a:lnTo>
                    <a:pt x="315" y="10"/>
                  </a:lnTo>
                  <a:lnTo>
                    <a:pt x="319" y="10"/>
                  </a:lnTo>
                  <a:lnTo>
                    <a:pt x="323" y="10"/>
                  </a:lnTo>
                  <a:lnTo>
                    <a:pt x="325" y="9"/>
                  </a:lnTo>
                  <a:lnTo>
                    <a:pt x="329" y="9"/>
                  </a:lnTo>
                  <a:lnTo>
                    <a:pt x="331" y="9"/>
                  </a:lnTo>
                  <a:lnTo>
                    <a:pt x="335" y="10"/>
                  </a:lnTo>
                  <a:lnTo>
                    <a:pt x="339" y="12"/>
                  </a:lnTo>
                  <a:lnTo>
                    <a:pt x="343" y="14"/>
                  </a:lnTo>
                  <a:lnTo>
                    <a:pt x="343" y="15"/>
                  </a:lnTo>
                  <a:lnTo>
                    <a:pt x="344" y="17"/>
                  </a:lnTo>
                  <a:lnTo>
                    <a:pt x="345" y="20"/>
                  </a:lnTo>
                  <a:lnTo>
                    <a:pt x="346" y="23"/>
                  </a:lnTo>
                  <a:lnTo>
                    <a:pt x="348" y="27"/>
                  </a:lnTo>
                  <a:lnTo>
                    <a:pt x="349" y="31"/>
                  </a:lnTo>
                  <a:lnTo>
                    <a:pt x="350" y="35"/>
                  </a:lnTo>
                  <a:lnTo>
                    <a:pt x="353" y="40"/>
                  </a:lnTo>
                  <a:lnTo>
                    <a:pt x="353" y="44"/>
                  </a:lnTo>
                  <a:lnTo>
                    <a:pt x="354" y="48"/>
                  </a:lnTo>
                  <a:lnTo>
                    <a:pt x="355" y="53"/>
                  </a:lnTo>
                  <a:lnTo>
                    <a:pt x="355" y="57"/>
                  </a:lnTo>
                  <a:lnTo>
                    <a:pt x="355" y="60"/>
                  </a:lnTo>
                  <a:lnTo>
                    <a:pt x="355" y="63"/>
                  </a:lnTo>
                  <a:lnTo>
                    <a:pt x="354" y="67"/>
                  </a:lnTo>
                  <a:lnTo>
                    <a:pt x="353" y="69"/>
                  </a:lnTo>
                  <a:lnTo>
                    <a:pt x="349" y="71"/>
                  </a:lnTo>
                  <a:lnTo>
                    <a:pt x="345" y="75"/>
                  </a:lnTo>
                  <a:lnTo>
                    <a:pt x="341" y="76"/>
                  </a:lnTo>
                  <a:lnTo>
                    <a:pt x="338" y="78"/>
                  </a:lnTo>
                  <a:lnTo>
                    <a:pt x="334" y="80"/>
                  </a:lnTo>
                  <a:lnTo>
                    <a:pt x="331" y="81"/>
                  </a:lnTo>
                  <a:lnTo>
                    <a:pt x="329" y="81"/>
                  </a:lnTo>
                  <a:lnTo>
                    <a:pt x="329" y="81"/>
                  </a:lnTo>
                  <a:lnTo>
                    <a:pt x="328" y="80"/>
                  </a:lnTo>
                  <a:lnTo>
                    <a:pt x="328" y="77"/>
                  </a:lnTo>
                  <a:lnTo>
                    <a:pt x="326" y="72"/>
                  </a:lnTo>
                  <a:lnTo>
                    <a:pt x="326" y="68"/>
                  </a:lnTo>
                  <a:lnTo>
                    <a:pt x="324" y="63"/>
                  </a:lnTo>
                  <a:lnTo>
                    <a:pt x="321" y="58"/>
                  </a:lnTo>
                  <a:lnTo>
                    <a:pt x="317" y="56"/>
                  </a:lnTo>
                  <a:lnTo>
                    <a:pt x="314" y="55"/>
                  </a:lnTo>
                  <a:lnTo>
                    <a:pt x="309" y="55"/>
                  </a:lnTo>
                  <a:lnTo>
                    <a:pt x="307" y="57"/>
                  </a:lnTo>
                  <a:lnTo>
                    <a:pt x="305" y="58"/>
                  </a:lnTo>
                  <a:lnTo>
                    <a:pt x="305" y="62"/>
                  </a:lnTo>
                  <a:lnTo>
                    <a:pt x="304" y="64"/>
                  </a:lnTo>
                  <a:lnTo>
                    <a:pt x="305" y="69"/>
                  </a:lnTo>
                  <a:lnTo>
                    <a:pt x="305" y="71"/>
                  </a:lnTo>
                  <a:lnTo>
                    <a:pt x="305" y="75"/>
                  </a:lnTo>
                  <a:lnTo>
                    <a:pt x="306" y="78"/>
                  </a:lnTo>
                  <a:lnTo>
                    <a:pt x="306" y="81"/>
                  </a:lnTo>
                  <a:lnTo>
                    <a:pt x="306" y="87"/>
                  </a:lnTo>
                  <a:lnTo>
                    <a:pt x="306" y="92"/>
                  </a:lnTo>
                  <a:lnTo>
                    <a:pt x="305" y="95"/>
                  </a:lnTo>
                  <a:lnTo>
                    <a:pt x="305" y="98"/>
                  </a:lnTo>
                  <a:lnTo>
                    <a:pt x="304" y="101"/>
                  </a:lnTo>
                  <a:lnTo>
                    <a:pt x="304" y="104"/>
                  </a:lnTo>
                  <a:lnTo>
                    <a:pt x="301" y="109"/>
                  </a:lnTo>
                  <a:lnTo>
                    <a:pt x="299" y="115"/>
                  </a:lnTo>
                  <a:lnTo>
                    <a:pt x="296" y="119"/>
                  </a:lnTo>
                  <a:lnTo>
                    <a:pt x="292" y="125"/>
                  </a:lnTo>
                  <a:lnTo>
                    <a:pt x="290" y="128"/>
                  </a:lnTo>
                  <a:lnTo>
                    <a:pt x="287" y="130"/>
                  </a:lnTo>
                  <a:lnTo>
                    <a:pt x="283" y="132"/>
                  </a:lnTo>
                  <a:lnTo>
                    <a:pt x="280" y="135"/>
                  </a:lnTo>
                  <a:lnTo>
                    <a:pt x="276" y="137"/>
                  </a:lnTo>
                  <a:lnTo>
                    <a:pt x="272" y="139"/>
                  </a:lnTo>
                  <a:lnTo>
                    <a:pt x="267" y="140"/>
                  </a:lnTo>
                  <a:lnTo>
                    <a:pt x="265" y="144"/>
                  </a:lnTo>
                  <a:lnTo>
                    <a:pt x="259" y="145"/>
                  </a:lnTo>
                  <a:lnTo>
                    <a:pt x="257" y="147"/>
                  </a:lnTo>
                  <a:lnTo>
                    <a:pt x="253" y="149"/>
                  </a:lnTo>
                  <a:lnTo>
                    <a:pt x="251" y="151"/>
                  </a:lnTo>
                  <a:lnTo>
                    <a:pt x="248" y="153"/>
                  </a:lnTo>
                  <a:lnTo>
                    <a:pt x="248" y="157"/>
                  </a:lnTo>
                  <a:lnTo>
                    <a:pt x="251" y="158"/>
                  </a:lnTo>
                  <a:lnTo>
                    <a:pt x="253" y="159"/>
                  </a:lnTo>
                  <a:lnTo>
                    <a:pt x="257" y="160"/>
                  </a:lnTo>
                  <a:lnTo>
                    <a:pt x="259" y="160"/>
                  </a:lnTo>
                  <a:lnTo>
                    <a:pt x="263" y="160"/>
                  </a:lnTo>
                  <a:lnTo>
                    <a:pt x="266" y="160"/>
                  </a:lnTo>
                  <a:lnTo>
                    <a:pt x="267" y="159"/>
                  </a:lnTo>
                  <a:lnTo>
                    <a:pt x="268" y="159"/>
                  </a:lnTo>
                  <a:lnTo>
                    <a:pt x="268" y="160"/>
                  </a:lnTo>
                  <a:lnTo>
                    <a:pt x="268" y="165"/>
                  </a:lnTo>
                  <a:lnTo>
                    <a:pt x="268" y="169"/>
                  </a:lnTo>
                  <a:lnTo>
                    <a:pt x="268" y="172"/>
                  </a:lnTo>
                  <a:lnTo>
                    <a:pt x="268" y="177"/>
                  </a:lnTo>
                  <a:lnTo>
                    <a:pt x="268" y="181"/>
                  </a:lnTo>
                  <a:lnTo>
                    <a:pt x="268" y="184"/>
                  </a:lnTo>
                  <a:lnTo>
                    <a:pt x="268" y="186"/>
                  </a:lnTo>
                  <a:lnTo>
                    <a:pt x="268" y="190"/>
                  </a:lnTo>
                  <a:lnTo>
                    <a:pt x="268" y="192"/>
                  </a:lnTo>
                  <a:lnTo>
                    <a:pt x="268" y="196"/>
                  </a:lnTo>
                  <a:lnTo>
                    <a:pt x="268" y="198"/>
                  </a:lnTo>
                  <a:lnTo>
                    <a:pt x="268" y="201"/>
                  </a:lnTo>
                  <a:lnTo>
                    <a:pt x="270" y="205"/>
                  </a:lnTo>
                  <a:lnTo>
                    <a:pt x="270" y="208"/>
                  </a:lnTo>
                  <a:lnTo>
                    <a:pt x="270" y="212"/>
                  </a:lnTo>
                  <a:lnTo>
                    <a:pt x="270" y="215"/>
                  </a:lnTo>
                  <a:lnTo>
                    <a:pt x="270" y="219"/>
                  </a:lnTo>
                  <a:lnTo>
                    <a:pt x="270" y="222"/>
                  </a:lnTo>
                  <a:lnTo>
                    <a:pt x="271" y="226"/>
                  </a:lnTo>
                  <a:lnTo>
                    <a:pt x="271" y="231"/>
                  </a:lnTo>
                  <a:lnTo>
                    <a:pt x="271" y="234"/>
                  </a:lnTo>
                  <a:lnTo>
                    <a:pt x="271" y="238"/>
                  </a:lnTo>
                  <a:lnTo>
                    <a:pt x="271" y="242"/>
                  </a:lnTo>
                  <a:lnTo>
                    <a:pt x="271" y="245"/>
                  </a:lnTo>
                  <a:lnTo>
                    <a:pt x="272" y="249"/>
                  </a:lnTo>
                  <a:lnTo>
                    <a:pt x="272" y="253"/>
                  </a:lnTo>
                  <a:lnTo>
                    <a:pt x="272" y="258"/>
                  </a:lnTo>
                  <a:lnTo>
                    <a:pt x="272" y="261"/>
                  </a:lnTo>
                  <a:lnTo>
                    <a:pt x="272" y="265"/>
                  </a:lnTo>
                  <a:lnTo>
                    <a:pt x="272" y="269"/>
                  </a:lnTo>
                  <a:lnTo>
                    <a:pt x="272" y="273"/>
                  </a:lnTo>
                  <a:lnTo>
                    <a:pt x="272" y="276"/>
                  </a:lnTo>
                  <a:lnTo>
                    <a:pt x="273" y="281"/>
                  </a:lnTo>
                  <a:lnTo>
                    <a:pt x="273" y="285"/>
                  </a:lnTo>
                  <a:lnTo>
                    <a:pt x="273" y="288"/>
                  </a:lnTo>
                  <a:lnTo>
                    <a:pt x="273" y="292"/>
                  </a:lnTo>
                  <a:lnTo>
                    <a:pt x="275" y="296"/>
                  </a:lnTo>
                  <a:lnTo>
                    <a:pt x="275" y="299"/>
                  </a:lnTo>
                  <a:lnTo>
                    <a:pt x="275" y="303"/>
                  </a:lnTo>
                  <a:lnTo>
                    <a:pt x="275" y="306"/>
                  </a:lnTo>
                  <a:lnTo>
                    <a:pt x="276" y="309"/>
                  </a:lnTo>
                  <a:lnTo>
                    <a:pt x="276" y="313"/>
                  </a:lnTo>
                  <a:lnTo>
                    <a:pt x="276" y="316"/>
                  </a:lnTo>
                  <a:lnTo>
                    <a:pt x="276" y="320"/>
                  </a:lnTo>
                  <a:lnTo>
                    <a:pt x="277" y="323"/>
                  </a:lnTo>
                  <a:lnTo>
                    <a:pt x="277" y="326"/>
                  </a:lnTo>
                  <a:lnTo>
                    <a:pt x="277" y="329"/>
                  </a:lnTo>
                  <a:lnTo>
                    <a:pt x="277" y="331"/>
                  </a:lnTo>
                  <a:lnTo>
                    <a:pt x="278" y="335"/>
                  </a:lnTo>
                  <a:lnTo>
                    <a:pt x="278" y="340"/>
                  </a:lnTo>
                  <a:lnTo>
                    <a:pt x="280" y="346"/>
                  </a:lnTo>
                  <a:lnTo>
                    <a:pt x="280" y="349"/>
                  </a:lnTo>
                  <a:lnTo>
                    <a:pt x="281" y="355"/>
                  </a:lnTo>
                  <a:lnTo>
                    <a:pt x="281" y="360"/>
                  </a:lnTo>
                  <a:lnTo>
                    <a:pt x="282" y="365"/>
                  </a:lnTo>
                  <a:lnTo>
                    <a:pt x="282" y="370"/>
                  </a:lnTo>
                  <a:lnTo>
                    <a:pt x="283" y="376"/>
                  </a:lnTo>
                  <a:lnTo>
                    <a:pt x="283" y="378"/>
                  </a:lnTo>
                  <a:lnTo>
                    <a:pt x="283" y="382"/>
                  </a:lnTo>
                  <a:lnTo>
                    <a:pt x="285" y="385"/>
                  </a:lnTo>
                  <a:lnTo>
                    <a:pt x="285" y="389"/>
                  </a:lnTo>
                  <a:lnTo>
                    <a:pt x="285" y="391"/>
                  </a:lnTo>
                  <a:lnTo>
                    <a:pt x="285" y="394"/>
                  </a:lnTo>
                  <a:lnTo>
                    <a:pt x="285" y="397"/>
                  </a:lnTo>
                  <a:lnTo>
                    <a:pt x="286" y="401"/>
                  </a:lnTo>
                  <a:lnTo>
                    <a:pt x="286" y="404"/>
                  </a:lnTo>
                  <a:lnTo>
                    <a:pt x="286" y="406"/>
                  </a:lnTo>
                  <a:lnTo>
                    <a:pt x="286" y="410"/>
                  </a:lnTo>
                  <a:lnTo>
                    <a:pt x="287" y="414"/>
                  </a:lnTo>
                  <a:lnTo>
                    <a:pt x="287" y="416"/>
                  </a:lnTo>
                  <a:lnTo>
                    <a:pt x="287" y="419"/>
                  </a:lnTo>
                  <a:lnTo>
                    <a:pt x="287" y="423"/>
                  </a:lnTo>
                  <a:lnTo>
                    <a:pt x="287" y="426"/>
                  </a:lnTo>
                  <a:lnTo>
                    <a:pt x="287" y="430"/>
                  </a:lnTo>
                  <a:lnTo>
                    <a:pt x="287" y="433"/>
                  </a:lnTo>
                  <a:lnTo>
                    <a:pt x="287" y="437"/>
                  </a:lnTo>
                  <a:lnTo>
                    <a:pt x="287" y="440"/>
                  </a:lnTo>
                  <a:lnTo>
                    <a:pt x="286" y="444"/>
                  </a:lnTo>
                  <a:lnTo>
                    <a:pt x="286" y="446"/>
                  </a:lnTo>
                  <a:lnTo>
                    <a:pt x="285" y="450"/>
                  </a:lnTo>
                  <a:lnTo>
                    <a:pt x="285" y="453"/>
                  </a:lnTo>
                  <a:lnTo>
                    <a:pt x="283" y="456"/>
                  </a:lnTo>
                  <a:lnTo>
                    <a:pt x="283" y="459"/>
                  </a:lnTo>
                  <a:lnTo>
                    <a:pt x="283" y="463"/>
                  </a:lnTo>
                  <a:lnTo>
                    <a:pt x="282" y="466"/>
                  </a:lnTo>
                  <a:lnTo>
                    <a:pt x="281" y="470"/>
                  </a:lnTo>
                  <a:lnTo>
                    <a:pt x="280" y="472"/>
                  </a:lnTo>
                  <a:lnTo>
                    <a:pt x="278" y="476"/>
                  </a:lnTo>
                  <a:lnTo>
                    <a:pt x="278" y="479"/>
                  </a:lnTo>
                  <a:lnTo>
                    <a:pt x="277" y="483"/>
                  </a:lnTo>
                  <a:lnTo>
                    <a:pt x="276" y="486"/>
                  </a:lnTo>
                  <a:lnTo>
                    <a:pt x="275" y="490"/>
                  </a:lnTo>
                  <a:lnTo>
                    <a:pt x="273" y="493"/>
                  </a:lnTo>
                  <a:lnTo>
                    <a:pt x="272" y="496"/>
                  </a:lnTo>
                  <a:lnTo>
                    <a:pt x="271" y="499"/>
                  </a:lnTo>
                  <a:lnTo>
                    <a:pt x="268" y="501"/>
                  </a:lnTo>
                  <a:lnTo>
                    <a:pt x="267" y="505"/>
                  </a:lnTo>
                  <a:lnTo>
                    <a:pt x="265" y="507"/>
                  </a:lnTo>
                  <a:lnTo>
                    <a:pt x="263" y="511"/>
                  </a:lnTo>
                  <a:lnTo>
                    <a:pt x="261" y="513"/>
                  </a:lnTo>
                  <a:lnTo>
                    <a:pt x="259" y="517"/>
                  </a:lnTo>
                  <a:lnTo>
                    <a:pt x="254" y="523"/>
                  </a:lnTo>
                  <a:lnTo>
                    <a:pt x="248" y="528"/>
                  </a:lnTo>
                  <a:lnTo>
                    <a:pt x="243" y="533"/>
                  </a:lnTo>
                  <a:lnTo>
                    <a:pt x="237" y="539"/>
                  </a:lnTo>
                  <a:lnTo>
                    <a:pt x="234" y="540"/>
                  </a:lnTo>
                  <a:lnTo>
                    <a:pt x="230" y="542"/>
                  </a:lnTo>
                  <a:lnTo>
                    <a:pt x="227" y="545"/>
                  </a:lnTo>
                  <a:lnTo>
                    <a:pt x="224" y="547"/>
                  </a:lnTo>
                  <a:lnTo>
                    <a:pt x="220" y="548"/>
                  </a:lnTo>
                  <a:lnTo>
                    <a:pt x="218" y="551"/>
                  </a:lnTo>
                  <a:lnTo>
                    <a:pt x="214" y="552"/>
                  </a:lnTo>
                  <a:lnTo>
                    <a:pt x="212" y="554"/>
                  </a:lnTo>
                  <a:lnTo>
                    <a:pt x="205" y="557"/>
                  </a:lnTo>
                  <a:lnTo>
                    <a:pt x="199" y="559"/>
                  </a:lnTo>
                  <a:lnTo>
                    <a:pt x="193" y="561"/>
                  </a:lnTo>
                  <a:lnTo>
                    <a:pt x="188" y="564"/>
                  </a:lnTo>
                  <a:lnTo>
                    <a:pt x="181" y="565"/>
                  </a:lnTo>
                  <a:lnTo>
                    <a:pt x="175" y="567"/>
                  </a:lnTo>
                  <a:lnTo>
                    <a:pt x="170" y="567"/>
                  </a:lnTo>
                  <a:lnTo>
                    <a:pt x="164" y="568"/>
                  </a:lnTo>
                  <a:lnTo>
                    <a:pt x="159" y="568"/>
                  </a:lnTo>
                  <a:lnTo>
                    <a:pt x="154" y="568"/>
                  </a:lnTo>
                  <a:lnTo>
                    <a:pt x="149" y="568"/>
                  </a:lnTo>
                  <a:lnTo>
                    <a:pt x="144" y="569"/>
                  </a:lnTo>
                  <a:lnTo>
                    <a:pt x="138" y="568"/>
                  </a:lnTo>
                  <a:lnTo>
                    <a:pt x="133" y="568"/>
                  </a:lnTo>
                  <a:lnTo>
                    <a:pt x="128" y="567"/>
                  </a:lnTo>
                  <a:lnTo>
                    <a:pt x="125" y="567"/>
                  </a:lnTo>
                  <a:lnTo>
                    <a:pt x="120" y="566"/>
                  </a:lnTo>
                  <a:lnTo>
                    <a:pt x="116" y="565"/>
                  </a:lnTo>
                  <a:lnTo>
                    <a:pt x="111" y="564"/>
                  </a:lnTo>
                  <a:lnTo>
                    <a:pt x="108" y="562"/>
                  </a:lnTo>
                  <a:lnTo>
                    <a:pt x="104" y="561"/>
                  </a:lnTo>
                  <a:lnTo>
                    <a:pt x="99" y="559"/>
                  </a:lnTo>
                  <a:lnTo>
                    <a:pt x="97" y="558"/>
                  </a:lnTo>
                  <a:lnTo>
                    <a:pt x="93" y="557"/>
                  </a:lnTo>
                  <a:lnTo>
                    <a:pt x="87" y="554"/>
                  </a:lnTo>
                  <a:lnTo>
                    <a:pt x="83" y="552"/>
                  </a:lnTo>
                  <a:lnTo>
                    <a:pt x="77" y="547"/>
                  </a:lnTo>
                  <a:lnTo>
                    <a:pt x="72" y="542"/>
                  </a:lnTo>
                  <a:lnTo>
                    <a:pt x="68" y="540"/>
                  </a:lnTo>
                  <a:lnTo>
                    <a:pt x="65" y="537"/>
                  </a:lnTo>
                  <a:lnTo>
                    <a:pt x="63" y="534"/>
                  </a:lnTo>
                  <a:lnTo>
                    <a:pt x="59" y="531"/>
                  </a:lnTo>
                  <a:lnTo>
                    <a:pt x="57" y="527"/>
                  </a:lnTo>
                  <a:lnTo>
                    <a:pt x="53" y="524"/>
                  </a:lnTo>
                  <a:lnTo>
                    <a:pt x="50" y="519"/>
                  </a:lnTo>
                  <a:lnTo>
                    <a:pt x="46" y="515"/>
                  </a:lnTo>
                  <a:lnTo>
                    <a:pt x="44" y="511"/>
                  </a:lnTo>
                  <a:lnTo>
                    <a:pt x="41" y="506"/>
                  </a:lnTo>
                  <a:lnTo>
                    <a:pt x="39" y="501"/>
                  </a:lnTo>
                  <a:lnTo>
                    <a:pt x="36" y="498"/>
                  </a:lnTo>
                  <a:lnTo>
                    <a:pt x="33" y="492"/>
                  </a:lnTo>
                  <a:lnTo>
                    <a:pt x="31" y="487"/>
                  </a:lnTo>
                  <a:lnTo>
                    <a:pt x="29" y="483"/>
                  </a:lnTo>
                  <a:lnTo>
                    <a:pt x="26" y="477"/>
                  </a:lnTo>
                  <a:lnTo>
                    <a:pt x="25" y="471"/>
                  </a:lnTo>
                  <a:lnTo>
                    <a:pt x="23" y="466"/>
                  </a:lnTo>
                  <a:lnTo>
                    <a:pt x="21" y="460"/>
                  </a:lnTo>
                  <a:lnTo>
                    <a:pt x="21" y="455"/>
                  </a:lnTo>
                  <a:lnTo>
                    <a:pt x="20" y="451"/>
                  </a:lnTo>
                  <a:lnTo>
                    <a:pt x="20" y="449"/>
                  </a:lnTo>
                  <a:lnTo>
                    <a:pt x="20" y="445"/>
                  </a:lnTo>
                  <a:lnTo>
                    <a:pt x="20" y="443"/>
                  </a:lnTo>
                  <a:lnTo>
                    <a:pt x="20" y="439"/>
                  </a:lnTo>
                  <a:lnTo>
                    <a:pt x="20" y="436"/>
                  </a:lnTo>
                  <a:lnTo>
                    <a:pt x="20" y="433"/>
                  </a:lnTo>
                  <a:lnTo>
                    <a:pt x="20" y="430"/>
                  </a:lnTo>
                  <a:lnTo>
                    <a:pt x="20" y="428"/>
                  </a:lnTo>
                  <a:lnTo>
                    <a:pt x="20" y="424"/>
                  </a:lnTo>
                  <a:lnTo>
                    <a:pt x="20" y="421"/>
                  </a:lnTo>
                  <a:lnTo>
                    <a:pt x="21" y="417"/>
                  </a:lnTo>
                  <a:lnTo>
                    <a:pt x="21" y="415"/>
                  </a:lnTo>
                  <a:lnTo>
                    <a:pt x="23" y="411"/>
                  </a:lnTo>
                  <a:lnTo>
                    <a:pt x="24" y="408"/>
                  </a:lnTo>
                  <a:lnTo>
                    <a:pt x="25" y="405"/>
                  </a:lnTo>
                  <a:lnTo>
                    <a:pt x="26" y="402"/>
                  </a:lnTo>
                  <a:lnTo>
                    <a:pt x="26" y="398"/>
                  </a:lnTo>
                  <a:lnTo>
                    <a:pt x="28" y="394"/>
                  </a:lnTo>
                  <a:lnTo>
                    <a:pt x="29" y="391"/>
                  </a:lnTo>
                  <a:lnTo>
                    <a:pt x="30" y="388"/>
                  </a:lnTo>
                  <a:lnTo>
                    <a:pt x="33" y="384"/>
                  </a:lnTo>
                  <a:lnTo>
                    <a:pt x="34" y="381"/>
                  </a:lnTo>
                  <a:lnTo>
                    <a:pt x="35" y="377"/>
                  </a:lnTo>
                  <a:lnTo>
                    <a:pt x="38" y="373"/>
                  </a:lnTo>
                  <a:lnTo>
                    <a:pt x="39" y="369"/>
                  </a:lnTo>
                  <a:lnTo>
                    <a:pt x="40" y="365"/>
                  </a:lnTo>
                  <a:lnTo>
                    <a:pt x="43" y="362"/>
                  </a:lnTo>
                  <a:lnTo>
                    <a:pt x="44" y="357"/>
                  </a:lnTo>
                  <a:lnTo>
                    <a:pt x="46" y="354"/>
                  </a:lnTo>
                  <a:lnTo>
                    <a:pt x="49" y="350"/>
                  </a:lnTo>
                  <a:lnTo>
                    <a:pt x="50" y="347"/>
                  </a:lnTo>
                  <a:lnTo>
                    <a:pt x="53" y="342"/>
                  </a:lnTo>
                  <a:lnTo>
                    <a:pt x="55" y="339"/>
                  </a:lnTo>
                  <a:lnTo>
                    <a:pt x="57" y="334"/>
                  </a:lnTo>
                  <a:lnTo>
                    <a:pt x="59" y="330"/>
                  </a:lnTo>
                  <a:lnTo>
                    <a:pt x="62" y="326"/>
                  </a:lnTo>
                  <a:lnTo>
                    <a:pt x="64" y="322"/>
                  </a:lnTo>
                  <a:lnTo>
                    <a:pt x="67" y="317"/>
                  </a:lnTo>
                  <a:lnTo>
                    <a:pt x="69" y="314"/>
                  </a:lnTo>
                  <a:lnTo>
                    <a:pt x="70" y="309"/>
                  </a:lnTo>
                  <a:lnTo>
                    <a:pt x="74" y="306"/>
                  </a:lnTo>
                  <a:lnTo>
                    <a:pt x="75" y="302"/>
                  </a:lnTo>
                  <a:lnTo>
                    <a:pt x="79" y="299"/>
                  </a:lnTo>
                  <a:lnTo>
                    <a:pt x="81" y="294"/>
                  </a:lnTo>
                  <a:lnTo>
                    <a:pt x="84" y="290"/>
                  </a:lnTo>
                  <a:lnTo>
                    <a:pt x="87" y="287"/>
                  </a:lnTo>
                  <a:lnTo>
                    <a:pt x="89" y="283"/>
                  </a:lnTo>
                  <a:lnTo>
                    <a:pt x="91" y="279"/>
                  </a:lnTo>
                  <a:lnTo>
                    <a:pt x="93" y="275"/>
                  </a:lnTo>
                  <a:lnTo>
                    <a:pt x="96" y="271"/>
                  </a:lnTo>
                  <a:lnTo>
                    <a:pt x="98" y="267"/>
                  </a:lnTo>
                  <a:lnTo>
                    <a:pt x="101" y="264"/>
                  </a:lnTo>
                  <a:lnTo>
                    <a:pt x="103" y="260"/>
                  </a:lnTo>
                  <a:lnTo>
                    <a:pt x="104" y="256"/>
                  </a:lnTo>
                  <a:lnTo>
                    <a:pt x="108" y="253"/>
                  </a:lnTo>
                  <a:lnTo>
                    <a:pt x="109" y="249"/>
                  </a:lnTo>
                  <a:lnTo>
                    <a:pt x="112" y="246"/>
                  </a:lnTo>
                  <a:lnTo>
                    <a:pt x="115" y="242"/>
                  </a:lnTo>
                  <a:lnTo>
                    <a:pt x="117" y="240"/>
                  </a:lnTo>
                  <a:lnTo>
                    <a:pt x="118" y="237"/>
                  </a:lnTo>
                  <a:lnTo>
                    <a:pt x="121" y="233"/>
                  </a:lnTo>
                  <a:lnTo>
                    <a:pt x="123" y="231"/>
                  </a:lnTo>
                  <a:lnTo>
                    <a:pt x="126" y="228"/>
                  </a:lnTo>
                  <a:lnTo>
                    <a:pt x="127" y="225"/>
                  </a:lnTo>
                  <a:lnTo>
                    <a:pt x="128" y="221"/>
                  </a:lnTo>
                  <a:lnTo>
                    <a:pt x="131" y="219"/>
                  </a:lnTo>
                  <a:lnTo>
                    <a:pt x="132" y="217"/>
                  </a:lnTo>
                  <a:lnTo>
                    <a:pt x="136" y="212"/>
                  </a:lnTo>
                  <a:lnTo>
                    <a:pt x="140" y="207"/>
                  </a:lnTo>
                  <a:lnTo>
                    <a:pt x="141" y="203"/>
                  </a:lnTo>
                  <a:lnTo>
                    <a:pt x="145" y="199"/>
                  </a:lnTo>
                  <a:lnTo>
                    <a:pt x="146" y="197"/>
                  </a:lnTo>
                  <a:lnTo>
                    <a:pt x="149" y="194"/>
                  </a:lnTo>
                  <a:lnTo>
                    <a:pt x="150" y="191"/>
                  </a:lnTo>
                  <a:lnTo>
                    <a:pt x="151" y="189"/>
                  </a:lnTo>
                  <a:lnTo>
                    <a:pt x="151" y="185"/>
                  </a:lnTo>
                  <a:lnTo>
                    <a:pt x="154" y="181"/>
                  </a:lnTo>
                  <a:lnTo>
                    <a:pt x="155" y="178"/>
                  </a:lnTo>
                  <a:lnTo>
                    <a:pt x="156" y="174"/>
                  </a:lnTo>
                  <a:lnTo>
                    <a:pt x="157" y="170"/>
                  </a:lnTo>
                  <a:lnTo>
                    <a:pt x="159" y="166"/>
                  </a:lnTo>
                  <a:lnTo>
                    <a:pt x="160" y="162"/>
                  </a:lnTo>
                  <a:lnTo>
                    <a:pt x="161" y="158"/>
                  </a:lnTo>
                  <a:lnTo>
                    <a:pt x="162" y="152"/>
                  </a:lnTo>
                  <a:lnTo>
                    <a:pt x="164" y="149"/>
                  </a:lnTo>
                  <a:lnTo>
                    <a:pt x="164" y="144"/>
                  </a:lnTo>
                  <a:lnTo>
                    <a:pt x="166" y="139"/>
                  </a:lnTo>
                  <a:lnTo>
                    <a:pt x="166" y="136"/>
                  </a:lnTo>
                  <a:lnTo>
                    <a:pt x="169" y="131"/>
                  </a:lnTo>
                  <a:lnTo>
                    <a:pt x="169" y="126"/>
                  </a:lnTo>
                  <a:lnTo>
                    <a:pt x="170" y="122"/>
                  </a:lnTo>
                  <a:lnTo>
                    <a:pt x="170" y="117"/>
                  </a:lnTo>
                  <a:lnTo>
                    <a:pt x="171" y="113"/>
                  </a:lnTo>
                  <a:lnTo>
                    <a:pt x="173" y="109"/>
                  </a:lnTo>
                  <a:lnTo>
                    <a:pt x="174" y="105"/>
                  </a:lnTo>
                  <a:lnTo>
                    <a:pt x="174" y="102"/>
                  </a:lnTo>
                  <a:lnTo>
                    <a:pt x="175" y="99"/>
                  </a:lnTo>
                  <a:lnTo>
                    <a:pt x="175" y="96"/>
                  </a:lnTo>
                  <a:lnTo>
                    <a:pt x="176" y="94"/>
                  </a:lnTo>
                  <a:lnTo>
                    <a:pt x="176" y="91"/>
                  </a:lnTo>
                  <a:lnTo>
                    <a:pt x="176" y="90"/>
                  </a:lnTo>
                  <a:lnTo>
                    <a:pt x="178" y="88"/>
                  </a:lnTo>
                  <a:lnTo>
                    <a:pt x="178" y="87"/>
                  </a:lnTo>
                  <a:lnTo>
                    <a:pt x="164" y="84"/>
                  </a:lnTo>
                  <a:lnTo>
                    <a:pt x="164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65" name="Freeform 25"/>
            <p:cNvSpPr>
              <a:spLocks/>
            </p:cNvSpPr>
            <p:nvPr/>
          </p:nvSpPr>
          <p:spPr bwMode="auto">
            <a:xfrm>
              <a:off x="462" y="3062"/>
              <a:ext cx="191" cy="231"/>
            </a:xfrm>
            <a:custGeom>
              <a:avLst/>
              <a:gdLst>
                <a:gd name="T0" fmla="*/ 3 w 191"/>
                <a:gd name="T1" fmla="*/ 9 h 231"/>
                <a:gd name="T2" fmla="*/ 11 w 191"/>
                <a:gd name="T3" fmla="*/ 25 h 231"/>
                <a:gd name="T4" fmla="*/ 18 w 191"/>
                <a:gd name="T5" fmla="*/ 41 h 231"/>
                <a:gd name="T6" fmla="*/ 21 w 191"/>
                <a:gd name="T7" fmla="*/ 57 h 231"/>
                <a:gd name="T8" fmla="*/ 25 w 191"/>
                <a:gd name="T9" fmla="*/ 78 h 231"/>
                <a:gd name="T10" fmla="*/ 32 w 191"/>
                <a:gd name="T11" fmla="*/ 81 h 231"/>
                <a:gd name="T12" fmla="*/ 47 w 191"/>
                <a:gd name="T13" fmla="*/ 73 h 231"/>
                <a:gd name="T14" fmla="*/ 70 w 191"/>
                <a:gd name="T15" fmla="*/ 61 h 231"/>
                <a:gd name="T16" fmla="*/ 92 w 191"/>
                <a:gd name="T17" fmla="*/ 53 h 231"/>
                <a:gd name="T18" fmla="*/ 108 w 191"/>
                <a:gd name="T19" fmla="*/ 53 h 231"/>
                <a:gd name="T20" fmla="*/ 122 w 191"/>
                <a:gd name="T21" fmla="*/ 67 h 231"/>
                <a:gd name="T22" fmla="*/ 136 w 191"/>
                <a:gd name="T23" fmla="*/ 87 h 231"/>
                <a:gd name="T24" fmla="*/ 146 w 191"/>
                <a:gd name="T25" fmla="*/ 106 h 231"/>
                <a:gd name="T26" fmla="*/ 148 w 191"/>
                <a:gd name="T27" fmla="*/ 112 h 231"/>
                <a:gd name="T28" fmla="*/ 132 w 191"/>
                <a:gd name="T29" fmla="*/ 118 h 231"/>
                <a:gd name="T30" fmla="*/ 117 w 191"/>
                <a:gd name="T31" fmla="*/ 124 h 231"/>
                <a:gd name="T32" fmla="*/ 104 w 191"/>
                <a:gd name="T33" fmla="*/ 128 h 231"/>
                <a:gd name="T34" fmla="*/ 86 w 191"/>
                <a:gd name="T35" fmla="*/ 136 h 231"/>
                <a:gd name="T36" fmla="*/ 86 w 191"/>
                <a:gd name="T37" fmla="*/ 140 h 231"/>
                <a:gd name="T38" fmla="*/ 103 w 191"/>
                <a:gd name="T39" fmla="*/ 136 h 231"/>
                <a:gd name="T40" fmla="*/ 126 w 191"/>
                <a:gd name="T41" fmla="*/ 132 h 231"/>
                <a:gd name="T42" fmla="*/ 146 w 191"/>
                <a:gd name="T43" fmla="*/ 127 h 231"/>
                <a:gd name="T44" fmla="*/ 157 w 191"/>
                <a:gd name="T45" fmla="*/ 132 h 231"/>
                <a:gd name="T46" fmla="*/ 163 w 191"/>
                <a:gd name="T47" fmla="*/ 145 h 231"/>
                <a:gd name="T48" fmla="*/ 170 w 191"/>
                <a:gd name="T49" fmla="*/ 165 h 231"/>
                <a:gd name="T50" fmla="*/ 173 w 191"/>
                <a:gd name="T51" fmla="*/ 184 h 231"/>
                <a:gd name="T52" fmla="*/ 173 w 191"/>
                <a:gd name="T53" fmla="*/ 200 h 231"/>
                <a:gd name="T54" fmla="*/ 172 w 191"/>
                <a:gd name="T55" fmla="*/ 213 h 231"/>
                <a:gd name="T56" fmla="*/ 172 w 191"/>
                <a:gd name="T57" fmla="*/ 223 h 231"/>
                <a:gd name="T58" fmla="*/ 176 w 191"/>
                <a:gd name="T59" fmla="*/ 228 h 231"/>
                <a:gd name="T60" fmla="*/ 185 w 191"/>
                <a:gd name="T61" fmla="*/ 229 h 231"/>
                <a:gd name="T62" fmla="*/ 190 w 191"/>
                <a:gd name="T63" fmla="*/ 218 h 231"/>
                <a:gd name="T64" fmla="*/ 191 w 191"/>
                <a:gd name="T65" fmla="*/ 204 h 231"/>
                <a:gd name="T66" fmla="*/ 191 w 191"/>
                <a:gd name="T67" fmla="*/ 191 h 231"/>
                <a:gd name="T68" fmla="*/ 191 w 191"/>
                <a:gd name="T69" fmla="*/ 177 h 231"/>
                <a:gd name="T70" fmla="*/ 189 w 191"/>
                <a:gd name="T71" fmla="*/ 163 h 231"/>
                <a:gd name="T72" fmla="*/ 187 w 191"/>
                <a:gd name="T73" fmla="*/ 150 h 231"/>
                <a:gd name="T74" fmla="*/ 184 w 191"/>
                <a:gd name="T75" fmla="*/ 133 h 231"/>
                <a:gd name="T76" fmla="*/ 172 w 191"/>
                <a:gd name="T77" fmla="*/ 119 h 231"/>
                <a:gd name="T78" fmla="*/ 162 w 191"/>
                <a:gd name="T79" fmla="*/ 115 h 231"/>
                <a:gd name="T80" fmla="*/ 160 w 191"/>
                <a:gd name="T81" fmla="*/ 106 h 231"/>
                <a:gd name="T82" fmla="*/ 155 w 191"/>
                <a:gd name="T83" fmla="*/ 88 h 231"/>
                <a:gd name="T84" fmla="*/ 146 w 191"/>
                <a:gd name="T85" fmla="*/ 68 h 231"/>
                <a:gd name="T86" fmla="*/ 136 w 191"/>
                <a:gd name="T87" fmla="*/ 53 h 231"/>
                <a:gd name="T88" fmla="*/ 123 w 191"/>
                <a:gd name="T89" fmla="*/ 41 h 231"/>
                <a:gd name="T90" fmla="*/ 109 w 191"/>
                <a:gd name="T91" fmla="*/ 39 h 231"/>
                <a:gd name="T92" fmla="*/ 94 w 191"/>
                <a:gd name="T93" fmla="*/ 40 h 231"/>
                <a:gd name="T94" fmla="*/ 75 w 191"/>
                <a:gd name="T95" fmla="*/ 44 h 231"/>
                <a:gd name="T96" fmla="*/ 59 w 191"/>
                <a:gd name="T97" fmla="*/ 51 h 231"/>
                <a:gd name="T98" fmla="*/ 46 w 191"/>
                <a:gd name="T99" fmla="*/ 56 h 231"/>
                <a:gd name="T100" fmla="*/ 40 w 191"/>
                <a:gd name="T101" fmla="*/ 59 h 231"/>
                <a:gd name="T102" fmla="*/ 37 w 191"/>
                <a:gd name="T103" fmla="*/ 46 h 231"/>
                <a:gd name="T104" fmla="*/ 34 w 191"/>
                <a:gd name="T105" fmla="*/ 34 h 231"/>
                <a:gd name="T106" fmla="*/ 27 w 191"/>
                <a:gd name="T107" fmla="*/ 20 h 231"/>
                <a:gd name="T108" fmla="*/ 16 w 191"/>
                <a:gd name="T109" fmla="*/ 7 h 231"/>
                <a:gd name="T110" fmla="*/ 1 w 191"/>
                <a:gd name="T11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1" h="231">
                  <a:moveTo>
                    <a:pt x="0" y="0"/>
                  </a:moveTo>
                  <a:lnTo>
                    <a:pt x="1" y="2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10" y="20"/>
                  </a:lnTo>
                  <a:lnTo>
                    <a:pt x="11" y="25"/>
                  </a:lnTo>
                  <a:lnTo>
                    <a:pt x="13" y="30"/>
                  </a:lnTo>
                  <a:lnTo>
                    <a:pt x="15" y="33"/>
                  </a:lnTo>
                  <a:lnTo>
                    <a:pt x="17" y="38"/>
                  </a:lnTo>
                  <a:lnTo>
                    <a:pt x="18" y="41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21" y="52"/>
                  </a:lnTo>
                  <a:lnTo>
                    <a:pt x="21" y="57"/>
                  </a:lnTo>
                  <a:lnTo>
                    <a:pt x="22" y="63"/>
                  </a:lnTo>
                  <a:lnTo>
                    <a:pt x="22" y="68"/>
                  </a:lnTo>
                  <a:lnTo>
                    <a:pt x="25" y="73"/>
                  </a:lnTo>
                  <a:lnTo>
                    <a:pt x="25" y="78"/>
                  </a:lnTo>
                  <a:lnTo>
                    <a:pt x="27" y="81"/>
                  </a:lnTo>
                  <a:lnTo>
                    <a:pt x="29" y="82"/>
                  </a:lnTo>
                  <a:lnTo>
                    <a:pt x="31" y="82"/>
                  </a:lnTo>
                  <a:lnTo>
                    <a:pt x="32" y="81"/>
                  </a:lnTo>
                  <a:lnTo>
                    <a:pt x="36" y="80"/>
                  </a:lnTo>
                  <a:lnTo>
                    <a:pt x="39" y="78"/>
                  </a:lnTo>
                  <a:lnTo>
                    <a:pt x="44" y="77"/>
                  </a:lnTo>
                  <a:lnTo>
                    <a:pt x="47" y="73"/>
                  </a:lnTo>
                  <a:lnTo>
                    <a:pt x="54" y="71"/>
                  </a:lnTo>
                  <a:lnTo>
                    <a:pt x="59" y="67"/>
                  </a:lnTo>
                  <a:lnTo>
                    <a:pt x="65" y="65"/>
                  </a:lnTo>
                  <a:lnTo>
                    <a:pt x="70" y="61"/>
                  </a:lnTo>
                  <a:lnTo>
                    <a:pt x="75" y="59"/>
                  </a:lnTo>
                  <a:lnTo>
                    <a:pt x="81" y="56"/>
                  </a:lnTo>
                  <a:lnTo>
                    <a:pt x="86" y="54"/>
                  </a:lnTo>
                  <a:lnTo>
                    <a:pt x="92" y="53"/>
                  </a:lnTo>
                  <a:lnTo>
                    <a:pt x="97" y="52"/>
                  </a:lnTo>
                  <a:lnTo>
                    <a:pt x="100" y="52"/>
                  </a:lnTo>
                  <a:lnTo>
                    <a:pt x="105" y="52"/>
                  </a:lnTo>
                  <a:lnTo>
                    <a:pt x="108" y="53"/>
                  </a:lnTo>
                  <a:lnTo>
                    <a:pt x="110" y="56"/>
                  </a:lnTo>
                  <a:lnTo>
                    <a:pt x="114" y="58"/>
                  </a:lnTo>
                  <a:lnTo>
                    <a:pt x="118" y="63"/>
                  </a:lnTo>
                  <a:lnTo>
                    <a:pt x="122" y="67"/>
                  </a:lnTo>
                  <a:lnTo>
                    <a:pt x="126" y="72"/>
                  </a:lnTo>
                  <a:lnTo>
                    <a:pt x="129" y="77"/>
                  </a:lnTo>
                  <a:lnTo>
                    <a:pt x="133" y="82"/>
                  </a:lnTo>
                  <a:lnTo>
                    <a:pt x="136" y="87"/>
                  </a:lnTo>
                  <a:lnTo>
                    <a:pt x="139" y="93"/>
                  </a:lnTo>
                  <a:lnTo>
                    <a:pt x="141" y="98"/>
                  </a:lnTo>
                  <a:lnTo>
                    <a:pt x="144" y="102"/>
                  </a:lnTo>
                  <a:lnTo>
                    <a:pt x="146" y="106"/>
                  </a:lnTo>
                  <a:lnTo>
                    <a:pt x="147" y="109"/>
                  </a:lnTo>
                  <a:lnTo>
                    <a:pt x="148" y="111"/>
                  </a:lnTo>
                  <a:lnTo>
                    <a:pt x="150" y="112"/>
                  </a:lnTo>
                  <a:lnTo>
                    <a:pt x="148" y="112"/>
                  </a:lnTo>
                  <a:lnTo>
                    <a:pt x="146" y="113"/>
                  </a:lnTo>
                  <a:lnTo>
                    <a:pt x="142" y="114"/>
                  </a:lnTo>
                  <a:lnTo>
                    <a:pt x="138" y="115"/>
                  </a:lnTo>
                  <a:lnTo>
                    <a:pt x="132" y="118"/>
                  </a:lnTo>
                  <a:lnTo>
                    <a:pt x="127" y="120"/>
                  </a:lnTo>
                  <a:lnTo>
                    <a:pt x="123" y="121"/>
                  </a:lnTo>
                  <a:lnTo>
                    <a:pt x="121" y="122"/>
                  </a:lnTo>
                  <a:lnTo>
                    <a:pt x="117" y="124"/>
                  </a:lnTo>
                  <a:lnTo>
                    <a:pt x="114" y="126"/>
                  </a:lnTo>
                  <a:lnTo>
                    <a:pt x="110" y="127"/>
                  </a:lnTo>
                  <a:lnTo>
                    <a:pt x="107" y="127"/>
                  </a:lnTo>
                  <a:lnTo>
                    <a:pt x="104" y="128"/>
                  </a:lnTo>
                  <a:lnTo>
                    <a:pt x="102" y="131"/>
                  </a:lnTo>
                  <a:lnTo>
                    <a:pt x="95" y="132"/>
                  </a:lnTo>
                  <a:lnTo>
                    <a:pt x="92" y="135"/>
                  </a:lnTo>
                  <a:lnTo>
                    <a:pt x="86" y="136"/>
                  </a:lnTo>
                  <a:lnTo>
                    <a:pt x="85" y="138"/>
                  </a:lnTo>
                  <a:lnTo>
                    <a:pt x="84" y="139"/>
                  </a:lnTo>
                  <a:lnTo>
                    <a:pt x="85" y="140"/>
                  </a:lnTo>
                  <a:lnTo>
                    <a:pt x="86" y="140"/>
                  </a:lnTo>
                  <a:lnTo>
                    <a:pt x="90" y="140"/>
                  </a:lnTo>
                  <a:lnTo>
                    <a:pt x="93" y="139"/>
                  </a:lnTo>
                  <a:lnTo>
                    <a:pt x="99" y="138"/>
                  </a:lnTo>
                  <a:lnTo>
                    <a:pt x="103" y="136"/>
                  </a:lnTo>
                  <a:lnTo>
                    <a:pt x="109" y="135"/>
                  </a:lnTo>
                  <a:lnTo>
                    <a:pt x="114" y="134"/>
                  </a:lnTo>
                  <a:lnTo>
                    <a:pt x="121" y="133"/>
                  </a:lnTo>
                  <a:lnTo>
                    <a:pt x="126" y="132"/>
                  </a:lnTo>
                  <a:lnTo>
                    <a:pt x="132" y="129"/>
                  </a:lnTo>
                  <a:lnTo>
                    <a:pt x="137" y="128"/>
                  </a:lnTo>
                  <a:lnTo>
                    <a:pt x="142" y="128"/>
                  </a:lnTo>
                  <a:lnTo>
                    <a:pt x="146" y="127"/>
                  </a:lnTo>
                  <a:lnTo>
                    <a:pt x="151" y="128"/>
                  </a:lnTo>
                  <a:lnTo>
                    <a:pt x="153" y="128"/>
                  </a:lnTo>
                  <a:lnTo>
                    <a:pt x="156" y="131"/>
                  </a:lnTo>
                  <a:lnTo>
                    <a:pt x="157" y="132"/>
                  </a:lnTo>
                  <a:lnTo>
                    <a:pt x="158" y="134"/>
                  </a:lnTo>
                  <a:lnTo>
                    <a:pt x="160" y="138"/>
                  </a:lnTo>
                  <a:lnTo>
                    <a:pt x="162" y="141"/>
                  </a:lnTo>
                  <a:lnTo>
                    <a:pt x="163" y="145"/>
                  </a:lnTo>
                  <a:lnTo>
                    <a:pt x="165" y="150"/>
                  </a:lnTo>
                  <a:lnTo>
                    <a:pt x="166" y="155"/>
                  </a:lnTo>
                  <a:lnTo>
                    <a:pt x="168" y="160"/>
                  </a:lnTo>
                  <a:lnTo>
                    <a:pt x="170" y="165"/>
                  </a:lnTo>
                  <a:lnTo>
                    <a:pt x="170" y="170"/>
                  </a:lnTo>
                  <a:lnTo>
                    <a:pt x="171" y="175"/>
                  </a:lnTo>
                  <a:lnTo>
                    <a:pt x="172" y="180"/>
                  </a:lnTo>
                  <a:lnTo>
                    <a:pt x="173" y="184"/>
                  </a:lnTo>
                  <a:lnTo>
                    <a:pt x="173" y="189"/>
                  </a:lnTo>
                  <a:lnTo>
                    <a:pt x="173" y="193"/>
                  </a:lnTo>
                  <a:lnTo>
                    <a:pt x="175" y="196"/>
                  </a:lnTo>
                  <a:lnTo>
                    <a:pt x="173" y="200"/>
                  </a:lnTo>
                  <a:lnTo>
                    <a:pt x="173" y="202"/>
                  </a:lnTo>
                  <a:lnTo>
                    <a:pt x="172" y="206"/>
                  </a:lnTo>
                  <a:lnTo>
                    <a:pt x="172" y="208"/>
                  </a:lnTo>
                  <a:lnTo>
                    <a:pt x="172" y="213"/>
                  </a:lnTo>
                  <a:lnTo>
                    <a:pt x="172" y="217"/>
                  </a:lnTo>
                  <a:lnTo>
                    <a:pt x="172" y="220"/>
                  </a:lnTo>
                  <a:lnTo>
                    <a:pt x="172" y="222"/>
                  </a:lnTo>
                  <a:lnTo>
                    <a:pt x="172" y="223"/>
                  </a:lnTo>
                  <a:lnTo>
                    <a:pt x="172" y="224"/>
                  </a:lnTo>
                  <a:lnTo>
                    <a:pt x="172" y="224"/>
                  </a:lnTo>
                  <a:lnTo>
                    <a:pt x="173" y="227"/>
                  </a:lnTo>
                  <a:lnTo>
                    <a:pt x="176" y="228"/>
                  </a:lnTo>
                  <a:lnTo>
                    <a:pt x="178" y="230"/>
                  </a:lnTo>
                  <a:lnTo>
                    <a:pt x="181" y="231"/>
                  </a:lnTo>
                  <a:lnTo>
                    <a:pt x="184" y="231"/>
                  </a:lnTo>
                  <a:lnTo>
                    <a:pt x="185" y="229"/>
                  </a:lnTo>
                  <a:lnTo>
                    <a:pt x="186" y="228"/>
                  </a:lnTo>
                  <a:lnTo>
                    <a:pt x="187" y="225"/>
                  </a:lnTo>
                  <a:lnTo>
                    <a:pt x="189" y="223"/>
                  </a:lnTo>
                  <a:lnTo>
                    <a:pt x="190" y="218"/>
                  </a:lnTo>
                  <a:lnTo>
                    <a:pt x="190" y="214"/>
                  </a:lnTo>
                  <a:lnTo>
                    <a:pt x="190" y="210"/>
                  </a:lnTo>
                  <a:lnTo>
                    <a:pt x="191" y="208"/>
                  </a:lnTo>
                  <a:lnTo>
                    <a:pt x="191" y="204"/>
                  </a:lnTo>
                  <a:lnTo>
                    <a:pt x="191" y="202"/>
                  </a:lnTo>
                  <a:lnTo>
                    <a:pt x="191" y="199"/>
                  </a:lnTo>
                  <a:lnTo>
                    <a:pt x="191" y="195"/>
                  </a:lnTo>
                  <a:lnTo>
                    <a:pt x="191" y="191"/>
                  </a:lnTo>
                  <a:lnTo>
                    <a:pt x="191" y="188"/>
                  </a:lnTo>
                  <a:lnTo>
                    <a:pt x="191" y="184"/>
                  </a:lnTo>
                  <a:lnTo>
                    <a:pt x="191" y="181"/>
                  </a:lnTo>
                  <a:lnTo>
                    <a:pt x="191" y="177"/>
                  </a:lnTo>
                  <a:lnTo>
                    <a:pt x="191" y="175"/>
                  </a:lnTo>
                  <a:lnTo>
                    <a:pt x="190" y="172"/>
                  </a:lnTo>
                  <a:lnTo>
                    <a:pt x="190" y="167"/>
                  </a:lnTo>
                  <a:lnTo>
                    <a:pt x="189" y="163"/>
                  </a:lnTo>
                  <a:lnTo>
                    <a:pt x="189" y="161"/>
                  </a:lnTo>
                  <a:lnTo>
                    <a:pt x="189" y="156"/>
                  </a:lnTo>
                  <a:lnTo>
                    <a:pt x="187" y="154"/>
                  </a:lnTo>
                  <a:lnTo>
                    <a:pt x="187" y="150"/>
                  </a:lnTo>
                  <a:lnTo>
                    <a:pt x="187" y="148"/>
                  </a:lnTo>
                  <a:lnTo>
                    <a:pt x="186" y="142"/>
                  </a:lnTo>
                  <a:lnTo>
                    <a:pt x="185" y="138"/>
                  </a:lnTo>
                  <a:lnTo>
                    <a:pt x="184" y="133"/>
                  </a:lnTo>
                  <a:lnTo>
                    <a:pt x="182" y="131"/>
                  </a:lnTo>
                  <a:lnTo>
                    <a:pt x="178" y="125"/>
                  </a:lnTo>
                  <a:lnTo>
                    <a:pt x="176" y="121"/>
                  </a:lnTo>
                  <a:lnTo>
                    <a:pt x="172" y="119"/>
                  </a:lnTo>
                  <a:lnTo>
                    <a:pt x="170" y="118"/>
                  </a:lnTo>
                  <a:lnTo>
                    <a:pt x="165" y="115"/>
                  </a:lnTo>
                  <a:lnTo>
                    <a:pt x="163" y="116"/>
                  </a:lnTo>
                  <a:lnTo>
                    <a:pt x="162" y="115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1" y="109"/>
                  </a:lnTo>
                  <a:lnTo>
                    <a:pt x="160" y="106"/>
                  </a:lnTo>
                  <a:lnTo>
                    <a:pt x="158" y="102"/>
                  </a:lnTo>
                  <a:lnTo>
                    <a:pt x="158" y="98"/>
                  </a:lnTo>
                  <a:lnTo>
                    <a:pt x="157" y="93"/>
                  </a:lnTo>
                  <a:lnTo>
                    <a:pt x="155" y="88"/>
                  </a:lnTo>
                  <a:lnTo>
                    <a:pt x="152" y="84"/>
                  </a:lnTo>
                  <a:lnTo>
                    <a:pt x="151" y="78"/>
                  </a:lnTo>
                  <a:lnTo>
                    <a:pt x="150" y="73"/>
                  </a:lnTo>
                  <a:lnTo>
                    <a:pt x="146" y="68"/>
                  </a:lnTo>
                  <a:lnTo>
                    <a:pt x="144" y="64"/>
                  </a:lnTo>
                  <a:lnTo>
                    <a:pt x="142" y="60"/>
                  </a:lnTo>
                  <a:lnTo>
                    <a:pt x="139" y="57"/>
                  </a:lnTo>
                  <a:lnTo>
                    <a:pt x="136" y="53"/>
                  </a:lnTo>
                  <a:lnTo>
                    <a:pt x="134" y="50"/>
                  </a:lnTo>
                  <a:lnTo>
                    <a:pt x="131" y="47"/>
                  </a:lnTo>
                  <a:lnTo>
                    <a:pt x="129" y="45"/>
                  </a:lnTo>
                  <a:lnTo>
                    <a:pt x="123" y="41"/>
                  </a:lnTo>
                  <a:lnTo>
                    <a:pt x="118" y="40"/>
                  </a:lnTo>
                  <a:lnTo>
                    <a:pt x="115" y="39"/>
                  </a:lnTo>
                  <a:lnTo>
                    <a:pt x="112" y="39"/>
                  </a:lnTo>
                  <a:lnTo>
                    <a:pt x="109" y="39"/>
                  </a:lnTo>
                  <a:lnTo>
                    <a:pt x="105" y="39"/>
                  </a:lnTo>
                  <a:lnTo>
                    <a:pt x="102" y="39"/>
                  </a:lnTo>
                  <a:lnTo>
                    <a:pt x="99" y="40"/>
                  </a:lnTo>
                  <a:lnTo>
                    <a:pt x="94" y="40"/>
                  </a:lnTo>
                  <a:lnTo>
                    <a:pt x="90" y="41"/>
                  </a:lnTo>
                  <a:lnTo>
                    <a:pt x="85" y="43"/>
                  </a:lnTo>
                  <a:lnTo>
                    <a:pt x="80" y="43"/>
                  </a:lnTo>
                  <a:lnTo>
                    <a:pt x="75" y="44"/>
                  </a:lnTo>
                  <a:lnTo>
                    <a:pt x="71" y="46"/>
                  </a:lnTo>
                  <a:lnTo>
                    <a:pt x="68" y="47"/>
                  </a:lnTo>
                  <a:lnTo>
                    <a:pt x="63" y="48"/>
                  </a:lnTo>
                  <a:lnTo>
                    <a:pt x="59" y="51"/>
                  </a:lnTo>
                  <a:lnTo>
                    <a:pt x="56" y="52"/>
                  </a:lnTo>
                  <a:lnTo>
                    <a:pt x="52" y="53"/>
                  </a:lnTo>
                  <a:lnTo>
                    <a:pt x="50" y="54"/>
                  </a:lnTo>
                  <a:lnTo>
                    <a:pt x="46" y="56"/>
                  </a:lnTo>
                  <a:lnTo>
                    <a:pt x="45" y="58"/>
                  </a:lnTo>
                  <a:lnTo>
                    <a:pt x="41" y="59"/>
                  </a:lnTo>
                  <a:lnTo>
                    <a:pt x="41" y="60"/>
                  </a:lnTo>
                  <a:lnTo>
                    <a:pt x="40" y="59"/>
                  </a:lnTo>
                  <a:lnTo>
                    <a:pt x="40" y="57"/>
                  </a:lnTo>
                  <a:lnTo>
                    <a:pt x="39" y="54"/>
                  </a:lnTo>
                  <a:lnTo>
                    <a:pt x="39" y="50"/>
                  </a:lnTo>
                  <a:lnTo>
                    <a:pt x="37" y="46"/>
                  </a:lnTo>
                  <a:lnTo>
                    <a:pt x="36" y="44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4" y="34"/>
                  </a:lnTo>
                  <a:lnTo>
                    <a:pt x="32" y="31"/>
                  </a:lnTo>
                  <a:lnTo>
                    <a:pt x="31" y="27"/>
                  </a:lnTo>
                  <a:lnTo>
                    <a:pt x="30" y="25"/>
                  </a:lnTo>
                  <a:lnTo>
                    <a:pt x="27" y="20"/>
                  </a:lnTo>
                  <a:lnTo>
                    <a:pt x="25" y="18"/>
                  </a:lnTo>
                  <a:lnTo>
                    <a:pt x="22" y="15"/>
                  </a:lnTo>
                  <a:lnTo>
                    <a:pt x="21" y="12"/>
                  </a:lnTo>
                  <a:lnTo>
                    <a:pt x="16" y="7"/>
                  </a:lnTo>
                  <a:lnTo>
                    <a:pt x="11" y="5"/>
                  </a:lnTo>
                  <a:lnTo>
                    <a:pt x="6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66" name="Freeform 26"/>
            <p:cNvSpPr>
              <a:spLocks/>
            </p:cNvSpPr>
            <p:nvPr/>
          </p:nvSpPr>
          <p:spPr bwMode="auto">
            <a:xfrm>
              <a:off x="559" y="3027"/>
              <a:ext cx="119" cy="64"/>
            </a:xfrm>
            <a:custGeom>
              <a:avLst/>
              <a:gdLst>
                <a:gd name="T0" fmla="*/ 0 w 119"/>
                <a:gd name="T1" fmla="*/ 55 h 64"/>
                <a:gd name="T2" fmla="*/ 1 w 119"/>
                <a:gd name="T3" fmla="*/ 55 h 64"/>
                <a:gd name="T4" fmla="*/ 6 w 119"/>
                <a:gd name="T5" fmla="*/ 55 h 64"/>
                <a:gd name="T6" fmla="*/ 8 w 119"/>
                <a:gd name="T7" fmla="*/ 54 h 64"/>
                <a:gd name="T8" fmla="*/ 12 w 119"/>
                <a:gd name="T9" fmla="*/ 53 h 64"/>
                <a:gd name="T10" fmla="*/ 16 w 119"/>
                <a:gd name="T11" fmla="*/ 52 h 64"/>
                <a:gd name="T12" fmla="*/ 20 w 119"/>
                <a:gd name="T13" fmla="*/ 52 h 64"/>
                <a:gd name="T14" fmla="*/ 25 w 119"/>
                <a:gd name="T15" fmla="*/ 50 h 64"/>
                <a:gd name="T16" fmla="*/ 29 w 119"/>
                <a:gd name="T17" fmla="*/ 50 h 64"/>
                <a:gd name="T18" fmla="*/ 34 w 119"/>
                <a:gd name="T19" fmla="*/ 47 h 64"/>
                <a:gd name="T20" fmla="*/ 37 w 119"/>
                <a:gd name="T21" fmla="*/ 46 h 64"/>
                <a:gd name="T22" fmla="*/ 42 w 119"/>
                <a:gd name="T23" fmla="*/ 45 h 64"/>
                <a:gd name="T24" fmla="*/ 46 w 119"/>
                <a:gd name="T25" fmla="*/ 42 h 64"/>
                <a:gd name="T26" fmla="*/ 49 w 119"/>
                <a:gd name="T27" fmla="*/ 40 h 64"/>
                <a:gd name="T28" fmla="*/ 53 w 119"/>
                <a:gd name="T29" fmla="*/ 38 h 64"/>
                <a:gd name="T30" fmla="*/ 58 w 119"/>
                <a:gd name="T31" fmla="*/ 32 h 64"/>
                <a:gd name="T32" fmla="*/ 63 w 119"/>
                <a:gd name="T33" fmla="*/ 27 h 64"/>
                <a:gd name="T34" fmla="*/ 68 w 119"/>
                <a:gd name="T35" fmla="*/ 21 h 64"/>
                <a:gd name="T36" fmla="*/ 73 w 119"/>
                <a:gd name="T37" fmla="*/ 18 h 64"/>
                <a:gd name="T38" fmla="*/ 79 w 119"/>
                <a:gd name="T39" fmla="*/ 13 h 64"/>
                <a:gd name="T40" fmla="*/ 84 w 119"/>
                <a:gd name="T41" fmla="*/ 10 h 64"/>
                <a:gd name="T42" fmla="*/ 88 w 119"/>
                <a:gd name="T43" fmla="*/ 6 h 64"/>
                <a:gd name="T44" fmla="*/ 93 w 119"/>
                <a:gd name="T45" fmla="*/ 4 h 64"/>
                <a:gd name="T46" fmla="*/ 98 w 119"/>
                <a:gd name="T47" fmla="*/ 3 h 64"/>
                <a:gd name="T48" fmla="*/ 103 w 119"/>
                <a:gd name="T49" fmla="*/ 1 h 64"/>
                <a:gd name="T50" fmla="*/ 108 w 119"/>
                <a:gd name="T51" fmla="*/ 0 h 64"/>
                <a:gd name="T52" fmla="*/ 113 w 119"/>
                <a:gd name="T53" fmla="*/ 0 h 64"/>
                <a:gd name="T54" fmla="*/ 116 w 119"/>
                <a:gd name="T55" fmla="*/ 0 h 64"/>
                <a:gd name="T56" fmla="*/ 118 w 119"/>
                <a:gd name="T57" fmla="*/ 1 h 64"/>
                <a:gd name="T58" fmla="*/ 119 w 119"/>
                <a:gd name="T59" fmla="*/ 3 h 64"/>
                <a:gd name="T60" fmla="*/ 118 w 119"/>
                <a:gd name="T61" fmla="*/ 4 h 64"/>
                <a:gd name="T62" fmla="*/ 114 w 119"/>
                <a:gd name="T63" fmla="*/ 6 h 64"/>
                <a:gd name="T64" fmla="*/ 109 w 119"/>
                <a:gd name="T65" fmla="*/ 8 h 64"/>
                <a:gd name="T66" fmla="*/ 104 w 119"/>
                <a:gd name="T67" fmla="*/ 11 h 64"/>
                <a:gd name="T68" fmla="*/ 99 w 119"/>
                <a:gd name="T69" fmla="*/ 16 h 64"/>
                <a:gd name="T70" fmla="*/ 93 w 119"/>
                <a:gd name="T71" fmla="*/ 18 h 64"/>
                <a:gd name="T72" fmla="*/ 88 w 119"/>
                <a:gd name="T73" fmla="*/ 21 h 64"/>
                <a:gd name="T74" fmla="*/ 84 w 119"/>
                <a:gd name="T75" fmla="*/ 26 h 64"/>
                <a:gd name="T76" fmla="*/ 80 w 119"/>
                <a:gd name="T77" fmla="*/ 31 h 64"/>
                <a:gd name="T78" fmla="*/ 78 w 119"/>
                <a:gd name="T79" fmla="*/ 34 h 64"/>
                <a:gd name="T80" fmla="*/ 76 w 119"/>
                <a:gd name="T81" fmla="*/ 38 h 64"/>
                <a:gd name="T82" fmla="*/ 74 w 119"/>
                <a:gd name="T83" fmla="*/ 40 h 64"/>
                <a:gd name="T84" fmla="*/ 73 w 119"/>
                <a:gd name="T85" fmla="*/ 44 h 64"/>
                <a:gd name="T86" fmla="*/ 70 w 119"/>
                <a:gd name="T87" fmla="*/ 46 h 64"/>
                <a:gd name="T88" fmla="*/ 66 w 119"/>
                <a:gd name="T89" fmla="*/ 50 h 64"/>
                <a:gd name="T90" fmla="*/ 63 w 119"/>
                <a:gd name="T91" fmla="*/ 50 h 64"/>
                <a:gd name="T92" fmla="*/ 60 w 119"/>
                <a:gd name="T93" fmla="*/ 52 h 64"/>
                <a:gd name="T94" fmla="*/ 56 w 119"/>
                <a:gd name="T95" fmla="*/ 53 h 64"/>
                <a:gd name="T96" fmla="*/ 53 w 119"/>
                <a:gd name="T97" fmla="*/ 55 h 64"/>
                <a:gd name="T98" fmla="*/ 47 w 119"/>
                <a:gd name="T99" fmla="*/ 55 h 64"/>
                <a:gd name="T100" fmla="*/ 42 w 119"/>
                <a:gd name="T101" fmla="*/ 57 h 64"/>
                <a:gd name="T102" fmla="*/ 37 w 119"/>
                <a:gd name="T103" fmla="*/ 58 h 64"/>
                <a:gd name="T104" fmla="*/ 35 w 119"/>
                <a:gd name="T105" fmla="*/ 59 h 64"/>
                <a:gd name="T106" fmla="*/ 31 w 119"/>
                <a:gd name="T107" fmla="*/ 60 h 64"/>
                <a:gd name="T108" fmla="*/ 27 w 119"/>
                <a:gd name="T109" fmla="*/ 61 h 64"/>
                <a:gd name="T110" fmla="*/ 24 w 119"/>
                <a:gd name="T111" fmla="*/ 61 h 64"/>
                <a:gd name="T112" fmla="*/ 21 w 119"/>
                <a:gd name="T113" fmla="*/ 62 h 64"/>
                <a:gd name="T114" fmla="*/ 16 w 119"/>
                <a:gd name="T115" fmla="*/ 62 h 64"/>
                <a:gd name="T116" fmla="*/ 12 w 119"/>
                <a:gd name="T117" fmla="*/ 64 h 64"/>
                <a:gd name="T118" fmla="*/ 10 w 119"/>
                <a:gd name="T119" fmla="*/ 64 h 64"/>
                <a:gd name="T120" fmla="*/ 10 w 119"/>
                <a:gd name="T121" fmla="*/ 64 h 64"/>
                <a:gd name="T122" fmla="*/ 0 w 119"/>
                <a:gd name="T123" fmla="*/ 55 h 64"/>
                <a:gd name="T124" fmla="*/ 0 w 119"/>
                <a:gd name="T125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" h="64">
                  <a:moveTo>
                    <a:pt x="0" y="55"/>
                  </a:moveTo>
                  <a:lnTo>
                    <a:pt x="1" y="55"/>
                  </a:lnTo>
                  <a:lnTo>
                    <a:pt x="6" y="55"/>
                  </a:lnTo>
                  <a:lnTo>
                    <a:pt x="8" y="54"/>
                  </a:lnTo>
                  <a:lnTo>
                    <a:pt x="12" y="53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5" y="50"/>
                  </a:lnTo>
                  <a:lnTo>
                    <a:pt x="29" y="50"/>
                  </a:lnTo>
                  <a:lnTo>
                    <a:pt x="34" y="47"/>
                  </a:lnTo>
                  <a:lnTo>
                    <a:pt x="37" y="46"/>
                  </a:lnTo>
                  <a:lnTo>
                    <a:pt x="42" y="45"/>
                  </a:lnTo>
                  <a:lnTo>
                    <a:pt x="46" y="42"/>
                  </a:lnTo>
                  <a:lnTo>
                    <a:pt x="49" y="40"/>
                  </a:lnTo>
                  <a:lnTo>
                    <a:pt x="53" y="38"/>
                  </a:lnTo>
                  <a:lnTo>
                    <a:pt x="58" y="32"/>
                  </a:lnTo>
                  <a:lnTo>
                    <a:pt x="63" y="27"/>
                  </a:lnTo>
                  <a:lnTo>
                    <a:pt x="68" y="21"/>
                  </a:lnTo>
                  <a:lnTo>
                    <a:pt x="73" y="18"/>
                  </a:lnTo>
                  <a:lnTo>
                    <a:pt x="79" y="13"/>
                  </a:lnTo>
                  <a:lnTo>
                    <a:pt x="84" y="10"/>
                  </a:lnTo>
                  <a:lnTo>
                    <a:pt x="88" y="6"/>
                  </a:lnTo>
                  <a:lnTo>
                    <a:pt x="93" y="4"/>
                  </a:lnTo>
                  <a:lnTo>
                    <a:pt x="98" y="3"/>
                  </a:lnTo>
                  <a:lnTo>
                    <a:pt x="103" y="1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16" y="0"/>
                  </a:lnTo>
                  <a:lnTo>
                    <a:pt x="118" y="1"/>
                  </a:lnTo>
                  <a:lnTo>
                    <a:pt x="119" y="3"/>
                  </a:lnTo>
                  <a:lnTo>
                    <a:pt x="118" y="4"/>
                  </a:lnTo>
                  <a:lnTo>
                    <a:pt x="114" y="6"/>
                  </a:lnTo>
                  <a:lnTo>
                    <a:pt x="109" y="8"/>
                  </a:lnTo>
                  <a:lnTo>
                    <a:pt x="104" y="11"/>
                  </a:lnTo>
                  <a:lnTo>
                    <a:pt x="99" y="16"/>
                  </a:lnTo>
                  <a:lnTo>
                    <a:pt x="93" y="18"/>
                  </a:lnTo>
                  <a:lnTo>
                    <a:pt x="88" y="21"/>
                  </a:lnTo>
                  <a:lnTo>
                    <a:pt x="84" y="26"/>
                  </a:lnTo>
                  <a:lnTo>
                    <a:pt x="80" y="31"/>
                  </a:lnTo>
                  <a:lnTo>
                    <a:pt x="78" y="34"/>
                  </a:lnTo>
                  <a:lnTo>
                    <a:pt x="76" y="38"/>
                  </a:lnTo>
                  <a:lnTo>
                    <a:pt x="74" y="40"/>
                  </a:lnTo>
                  <a:lnTo>
                    <a:pt x="73" y="44"/>
                  </a:lnTo>
                  <a:lnTo>
                    <a:pt x="70" y="46"/>
                  </a:lnTo>
                  <a:lnTo>
                    <a:pt x="66" y="50"/>
                  </a:lnTo>
                  <a:lnTo>
                    <a:pt x="63" y="50"/>
                  </a:lnTo>
                  <a:lnTo>
                    <a:pt x="60" y="52"/>
                  </a:lnTo>
                  <a:lnTo>
                    <a:pt x="56" y="53"/>
                  </a:lnTo>
                  <a:lnTo>
                    <a:pt x="53" y="55"/>
                  </a:lnTo>
                  <a:lnTo>
                    <a:pt x="47" y="55"/>
                  </a:lnTo>
                  <a:lnTo>
                    <a:pt x="42" y="57"/>
                  </a:lnTo>
                  <a:lnTo>
                    <a:pt x="37" y="58"/>
                  </a:lnTo>
                  <a:lnTo>
                    <a:pt x="35" y="59"/>
                  </a:lnTo>
                  <a:lnTo>
                    <a:pt x="31" y="60"/>
                  </a:lnTo>
                  <a:lnTo>
                    <a:pt x="27" y="61"/>
                  </a:lnTo>
                  <a:lnTo>
                    <a:pt x="24" y="61"/>
                  </a:lnTo>
                  <a:lnTo>
                    <a:pt x="21" y="62"/>
                  </a:lnTo>
                  <a:lnTo>
                    <a:pt x="16" y="62"/>
                  </a:lnTo>
                  <a:lnTo>
                    <a:pt x="12" y="64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67" name="Freeform 27"/>
            <p:cNvSpPr>
              <a:spLocks/>
            </p:cNvSpPr>
            <p:nvPr/>
          </p:nvSpPr>
          <p:spPr bwMode="auto">
            <a:xfrm>
              <a:off x="740" y="3127"/>
              <a:ext cx="33" cy="62"/>
            </a:xfrm>
            <a:custGeom>
              <a:avLst/>
              <a:gdLst>
                <a:gd name="T0" fmla="*/ 24 w 33"/>
                <a:gd name="T1" fmla="*/ 6 h 62"/>
                <a:gd name="T2" fmla="*/ 21 w 33"/>
                <a:gd name="T3" fmla="*/ 2 h 62"/>
                <a:gd name="T4" fmla="*/ 18 w 33"/>
                <a:gd name="T5" fmla="*/ 0 h 62"/>
                <a:gd name="T6" fmla="*/ 15 w 33"/>
                <a:gd name="T7" fmla="*/ 0 h 62"/>
                <a:gd name="T8" fmla="*/ 13 w 33"/>
                <a:gd name="T9" fmla="*/ 0 h 62"/>
                <a:gd name="T10" fmla="*/ 9 w 33"/>
                <a:gd name="T11" fmla="*/ 0 h 62"/>
                <a:gd name="T12" fmla="*/ 6 w 33"/>
                <a:gd name="T13" fmla="*/ 2 h 62"/>
                <a:gd name="T14" fmla="*/ 5 w 33"/>
                <a:gd name="T15" fmla="*/ 6 h 62"/>
                <a:gd name="T16" fmla="*/ 4 w 33"/>
                <a:gd name="T17" fmla="*/ 10 h 62"/>
                <a:gd name="T18" fmla="*/ 3 w 33"/>
                <a:gd name="T19" fmla="*/ 12 h 62"/>
                <a:gd name="T20" fmla="*/ 1 w 33"/>
                <a:gd name="T21" fmla="*/ 16 h 62"/>
                <a:gd name="T22" fmla="*/ 0 w 33"/>
                <a:gd name="T23" fmla="*/ 19 h 62"/>
                <a:gd name="T24" fmla="*/ 0 w 33"/>
                <a:gd name="T25" fmla="*/ 23 h 62"/>
                <a:gd name="T26" fmla="*/ 0 w 33"/>
                <a:gd name="T27" fmla="*/ 27 h 62"/>
                <a:gd name="T28" fmla="*/ 0 w 33"/>
                <a:gd name="T29" fmla="*/ 32 h 62"/>
                <a:gd name="T30" fmla="*/ 0 w 33"/>
                <a:gd name="T31" fmla="*/ 35 h 62"/>
                <a:gd name="T32" fmla="*/ 0 w 33"/>
                <a:gd name="T33" fmla="*/ 40 h 62"/>
                <a:gd name="T34" fmla="*/ 0 w 33"/>
                <a:gd name="T35" fmla="*/ 43 h 62"/>
                <a:gd name="T36" fmla="*/ 1 w 33"/>
                <a:gd name="T37" fmla="*/ 47 h 62"/>
                <a:gd name="T38" fmla="*/ 1 w 33"/>
                <a:gd name="T39" fmla="*/ 50 h 62"/>
                <a:gd name="T40" fmla="*/ 3 w 33"/>
                <a:gd name="T41" fmla="*/ 54 h 62"/>
                <a:gd name="T42" fmla="*/ 5 w 33"/>
                <a:gd name="T43" fmla="*/ 57 h 62"/>
                <a:gd name="T44" fmla="*/ 9 w 33"/>
                <a:gd name="T45" fmla="*/ 61 h 62"/>
                <a:gd name="T46" fmla="*/ 11 w 33"/>
                <a:gd name="T47" fmla="*/ 61 h 62"/>
                <a:gd name="T48" fmla="*/ 15 w 33"/>
                <a:gd name="T49" fmla="*/ 61 h 62"/>
                <a:gd name="T50" fmla="*/ 18 w 33"/>
                <a:gd name="T51" fmla="*/ 61 h 62"/>
                <a:gd name="T52" fmla="*/ 23 w 33"/>
                <a:gd name="T53" fmla="*/ 62 h 62"/>
                <a:gd name="T54" fmla="*/ 25 w 33"/>
                <a:gd name="T55" fmla="*/ 61 h 62"/>
                <a:gd name="T56" fmla="*/ 29 w 33"/>
                <a:gd name="T57" fmla="*/ 60 h 62"/>
                <a:gd name="T58" fmla="*/ 30 w 33"/>
                <a:gd name="T59" fmla="*/ 57 h 62"/>
                <a:gd name="T60" fmla="*/ 33 w 33"/>
                <a:gd name="T61" fmla="*/ 55 h 62"/>
                <a:gd name="T62" fmla="*/ 33 w 33"/>
                <a:gd name="T63" fmla="*/ 51 h 62"/>
                <a:gd name="T64" fmla="*/ 33 w 33"/>
                <a:gd name="T65" fmla="*/ 50 h 62"/>
                <a:gd name="T66" fmla="*/ 33 w 33"/>
                <a:gd name="T67" fmla="*/ 47 h 62"/>
                <a:gd name="T68" fmla="*/ 33 w 33"/>
                <a:gd name="T69" fmla="*/ 43 h 62"/>
                <a:gd name="T70" fmla="*/ 32 w 33"/>
                <a:gd name="T71" fmla="*/ 40 h 62"/>
                <a:gd name="T72" fmla="*/ 32 w 33"/>
                <a:gd name="T73" fmla="*/ 35 h 62"/>
                <a:gd name="T74" fmla="*/ 30 w 33"/>
                <a:gd name="T75" fmla="*/ 32 h 62"/>
                <a:gd name="T76" fmla="*/ 30 w 33"/>
                <a:gd name="T77" fmla="*/ 28 h 62"/>
                <a:gd name="T78" fmla="*/ 29 w 33"/>
                <a:gd name="T79" fmla="*/ 23 h 62"/>
                <a:gd name="T80" fmla="*/ 29 w 33"/>
                <a:gd name="T81" fmla="*/ 20 h 62"/>
                <a:gd name="T82" fmla="*/ 28 w 33"/>
                <a:gd name="T83" fmla="*/ 16 h 62"/>
                <a:gd name="T84" fmla="*/ 28 w 33"/>
                <a:gd name="T85" fmla="*/ 13 h 62"/>
                <a:gd name="T86" fmla="*/ 27 w 33"/>
                <a:gd name="T87" fmla="*/ 10 h 62"/>
                <a:gd name="T88" fmla="*/ 25 w 33"/>
                <a:gd name="T89" fmla="*/ 8 h 62"/>
                <a:gd name="T90" fmla="*/ 25 w 33"/>
                <a:gd name="T91" fmla="*/ 6 h 62"/>
                <a:gd name="T92" fmla="*/ 24 w 33"/>
                <a:gd name="T93" fmla="*/ 6 h 62"/>
                <a:gd name="T94" fmla="*/ 24 w 33"/>
                <a:gd name="T95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" h="62">
                  <a:moveTo>
                    <a:pt x="24" y="6"/>
                  </a:move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5" y="6"/>
                  </a:lnTo>
                  <a:lnTo>
                    <a:pt x="4" y="10"/>
                  </a:lnTo>
                  <a:lnTo>
                    <a:pt x="3" y="12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0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9" y="61"/>
                  </a:lnTo>
                  <a:lnTo>
                    <a:pt x="11" y="61"/>
                  </a:lnTo>
                  <a:lnTo>
                    <a:pt x="15" y="61"/>
                  </a:lnTo>
                  <a:lnTo>
                    <a:pt x="18" y="61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9" y="60"/>
                  </a:lnTo>
                  <a:lnTo>
                    <a:pt x="30" y="57"/>
                  </a:lnTo>
                  <a:lnTo>
                    <a:pt x="33" y="55"/>
                  </a:lnTo>
                  <a:lnTo>
                    <a:pt x="33" y="51"/>
                  </a:lnTo>
                  <a:lnTo>
                    <a:pt x="33" y="50"/>
                  </a:lnTo>
                  <a:lnTo>
                    <a:pt x="33" y="47"/>
                  </a:lnTo>
                  <a:lnTo>
                    <a:pt x="33" y="43"/>
                  </a:lnTo>
                  <a:lnTo>
                    <a:pt x="32" y="40"/>
                  </a:lnTo>
                  <a:lnTo>
                    <a:pt x="32" y="35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29" y="23"/>
                  </a:lnTo>
                  <a:lnTo>
                    <a:pt x="29" y="20"/>
                  </a:lnTo>
                  <a:lnTo>
                    <a:pt x="28" y="16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68" name="Freeform 28"/>
            <p:cNvSpPr>
              <a:spLocks/>
            </p:cNvSpPr>
            <p:nvPr/>
          </p:nvSpPr>
          <p:spPr bwMode="auto">
            <a:xfrm>
              <a:off x="1003" y="3087"/>
              <a:ext cx="37" cy="65"/>
            </a:xfrm>
            <a:custGeom>
              <a:avLst/>
              <a:gdLst>
                <a:gd name="T0" fmla="*/ 19 w 37"/>
                <a:gd name="T1" fmla="*/ 2 h 65"/>
                <a:gd name="T2" fmla="*/ 13 w 37"/>
                <a:gd name="T3" fmla="*/ 0 h 65"/>
                <a:gd name="T4" fmla="*/ 8 w 37"/>
                <a:gd name="T5" fmla="*/ 2 h 65"/>
                <a:gd name="T6" fmla="*/ 6 w 37"/>
                <a:gd name="T7" fmla="*/ 4 h 65"/>
                <a:gd name="T8" fmla="*/ 3 w 37"/>
                <a:gd name="T9" fmla="*/ 7 h 65"/>
                <a:gd name="T10" fmla="*/ 2 w 37"/>
                <a:gd name="T11" fmla="*/ 9 h 65"/>
                <a:gd name="T12" fmla="*/ 2 w 37"/>
                <a:gd name="T13" fmla="*/ 13 h 65"/>
                <a:gd name="T14" fmla="*/ 2 w 37"/>
                <a:gd name="T15" fmla="*/ 15 h 65"/>
                <a:gd name="T16" fmla="*/ 2 w 37"/>
                <a:gd name="T17" fmla="*/ 18 h 65"/>
                <a:gd name="T18" fmla="*/ 2 w 37"/>
                <a:gd name="T19" fmla="*/ 20 h 65"/>
                <a:gd name="T20" fmla="*/ 2 w 37"/>
                <a:gd name="T21" fmla="*/ 23 h 65"/>
                <a:gd name="T22" fmla="*/ 0 w 37"/>
                <a:gd name="T23" fmla="*/ 27 h 65"/>
                <a:gd name="T24" fmla="*/ 0 w 37"/>
                <a:gd name="T25" fmla="*/ 31 h 65"/>
                <a:gd name="T26" fmla="*/ 0 w 37"/>
                <a:gd name="T27" fmla="*/ 35 h 65"/>
                <a:gd name="T28" fmla="*/ 2 w 37"/>
                <a:gd name="T29" fmla="*/ 40 h 65"/>
                <a:gd name="T30" fmla="*/ 2 w 37"/>
                <a:gd name="T31" fmla="*/ 43 h 65"/>
                <a:gd name="T32" fmla="*/ 2 w 37"/>
                <a:gd name="T33" fmla="*/ 47 h 65"/>
                <a:gd name="T34" fmla="*/ 2 w 37"/>
                <a:gd name="T35" fmla="*/ 50 h 65"/>
                <a:gd name="T36" fmla="*/ 4 w 37"/>
                <a:gd name="T37" fmla="*/ 54 h 65"/>
                <a:gd name="T38" fmla="*/ 4 w 37"/>
                <a:gd name="T39" fmla="*/ 56 h 65"/>
                <a:gd name="T40" fmla="*/ 6 w 37"/>
                <a:gd name="T41" fmla="*/ 59 h 65"/>
                <a:gd name="T42" fmla="*/ 7 w 37"/>
                <a:gd name="T43" fmla="*/ 61 h 65"/>
                <a:gd name="T44" fmla="*/ 9 w 37"/>
                <a:gd name="T45" fmla="*/ 62 h 65"/>
                <a:gd name="T46" fmla="*/ 13 w 37"/>
                <a:gd name="T47" fmla="*/ 63 h 65"/>
                <a:gd name="T48" fmla="*/ 17 w 37"/>
                <a:gd name="T49" fmla="*/ 65 h 65"/>
                <a:gd name="T50" fmla="*/ 22 w 37"/>
                <a:gd name="T51" fmla="*/ 65 h 65"/>
                <a:gd name="T52" fmla="*/ 27 w 37"/>
                <a:gd name="T53" fmla="*/ 63 h 65"/>
                <a:gd name="T54" fmla="*/ 31 w 37"/>
                <a:gd name="T55" fmla="*/ 62 h 65"/>
                <a:gd name="T56" fmla="*/ 35 w 37"/>
                <a:gd name="T57" fmla="*/ 61 h 65"/>
                <a:gd name="T58" fmla="*/ 36 w 37"/>
                <a:gd name="T59" fmla="*/ 57 h 65"/>
                <a:gd name="T60" fmla="*/ 37 w 37"/>
                <a:gd name="T61" fmla="*/ 55 h 65"/>
                <a:gd name="T62" fmla="*/ 37 w 37"/>
                <a:gd name="T63" fmla="*/ 52 h 65"/>
                <a:gd name="T64" fmla="*/ 36 w 37"/>
                <a:gd name="T65" fmla="*/ 49 h 65"/>
                <a:gd name="T66" fmla="*/ 36 w 37"/>
                <a:gd name="T67" fmla="*/ 46 h 65"/>
                <a:gd name="T68" fmla="*/ 36 w 37"/>
                <a:gd name="T69" fmla="*/ 42 h 65"/>
                <a:gd name="T70" fmla="*/ 33 w 37"/>
                <a:gd name="T71" fmla="*/ 39 h 65"/>
                <a:gd name="T72" fmla="*/ 32 w 37"/>
                <a:gd name="T73" fmla="*/ 34 h 65"/>
                <a:gd name="T74" fmla="*/ 31 w 37"/>
                <a:gd name="T75" fmla="*/ 29 h 65"/>
                <a:gd name="T76" fmla="*/ 29 w 37"/>
                <a:gd name="T77" fmla="*/ 26 h 65"/>
                <a:gd name="T78" fmla="*/ 28 w 37"/>
                <a:gd name="T79" fmla="*/ 22 h 65"/>
                <a:gd name="T80" fmla="*/ 27 w 37"/>
                <a:gd name="T81" fmla="*/ 18 h 65"/>
                <a:gd name="T82" fmla="*/ 24 w 37"/>
                <a:gd name="T83" fmla="*/ 14 h 65"/>
                <a:gd name="T84" fmla="*/ 23 w 37"/>
                <a:gd name="T85" fmla="*/ 12 h 65"/>
                <a:gd name="T86" fmla="*/ 22 w 37"/>
                <a:gd name="T87" fmla="*/ 8 h 65"/>
                <a:gd name="T88" fmla="*/ 21 w 37"/>
                <a:gd name="T89" fmla="*/ 6 h 65"/>
                <a:gd name="T90" fmla="*/ 19 w 37"/>
                <a:gd name="T91" fmla="*/ 4 h 65"/>
                <a:gd name="T92" fmla="*/ 19 w 37"/>
                <a:gd name="T93" fmla="*/ 2 h 65"/>
                <a:gd name="T94" fmla="*/ 19 w 37"/>
                <a:gd name="T95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" h="65">
                  <a:moveTo>
                    <a:pt x="19" y="2"/>
                  </a:moveTo>
                  <a:lnTo>
                    <a:pt x="13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7"/>
                  </a:lnTo>
                  <a:lnTo>
                    <a:pt x="2" y="9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2" y="40"/>
                  </a:lnTo>
                  <a:lnTo>
                    <a:pt x="2" y="43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59"/>
                  </a:lnTo>
                  <a:lnTo>
                    <a:pt x="7" y="61"/>
                  </a:lnTo>
                  <a:lnTo>
                    <a:pt x="9" y="62"/>
                  </a:lnTo>
                  <a:lnTo>
                    <a:pt x="13" y="63"/>
                  </a:lnTo>
                  <a:lnTo>
                    <a:pt x="17" y="65"/>
                  </a:lnTo>
                  <a:lnTo>
                    <a:pt x="22" y="65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5" y="61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7" y="52"/>
                  </a:lnTo>
                  <a:lnTo>
                    <a:pt x="36" y="49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33" y="39"/>
                  </a:lnTo>
                  <a:lnTo>
                    <a:pt x="32" y="34"/>
                  </a:lnTo>
                  <a:lnTo>
                    <a:pt x="31" y="29"/>
                  </a:lnTo>
                  <a:lnTo>
                    <a:pt x="29" y="26"/>
                  </a:lnTo>
                  <a:lnTo>
                    <a:pt x="28" y="22"/>
                  </a:lnTo>
                  <a:lnTo>
                    <a:pt x="27" y="18"/>
                  </a:lnTo>
                  <a:lnTo>
                    <a:pt x="24" y="14"/>
                  </a:lnTo>
                  <a:lnTo>
                    <a:pt x="23" y="12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69" name="Freeform 29"/>
            <p:cNvSpPr>
              <a:spLocks/>
            </p:cNvSpPr>
            <p:nvPr/>
          </p:nvSpPr>
          <p:spPr bwMode="auto">
            <a:xfrm>
              <a:off x="859" y="3191"/>
              <a:ext cx="92" cy="52"/>
            </a:xfrm>
            <a:custGeom>
              <a:avLst/>
              <a:gdLst>
                <a:gd name="T0" fmla="*/ 79 w 92"/>
                <a:gd name="T1" fmla="*/ 3 h 52"/>
                <a:gd name="T2" fmla="*/ 75 w 92"/>
                <a:gd name="T3" fmla="*/ 3 h 52"/>
                <a:gd name="T4" fmla="*/ 71 w 92"/>
                <a:gd name="T5" fmla="*/ 6 h 52"/>
                <a:gd name="T6" fmla="*/ 66 w 92"/>
                <a:gd name="T7" fmla="*/ 10 h 52"/>
                <a:gd name="T8" fmla="*/ 63 w 92"/>
                <a:gd name="T9" fmla="*/ 14 h 52"/>
                <a:gd name="T10" fmla="*/ 58 w 92"/>
                <a:gd name="T11" fmla="*/ 18 h 52"/>
                <a:gd name="T12" fmla="*/ 52 w 92"/>
                <a:gd name="T13" fmla="*/ 21 h 52"/>
                <a:gd name="T14" fmla="*/ 47 w 92"/>
                <a:gd name="T15" fmla="*/ 25 h 52"/>
                <a:gd name="T16" fmla="*/ 42 w 92"/>
                <a:gd name="T17" fmla="*/ 27 h 52"/>
                <a:gd name="T18" fmla="*/ 39 w 92"/>
                <a:gd name="T19" fmla="*/ 27 h 52"/>
                <a:gd name="T20" fmla="*/ 36 w 92"/>
                <a:gd name="T21" fmla="*/ 28 h 52"/>
                <a:gd name="T22" fmla="*/ 32 w 92"/>
                <a:gd name="T23" fmla="*/ 27 h 52"/>
                <a:gd name="T24" fmla="*/ 30 w 92"/>
                <a:gd name="T25" fmla="*/ 27 h 52"/>
                <a:gd name="T26" fmla="*/ 26 w 92"/>
                <a:gd name="T27" fmla="*/ 26 h 52"/>
                <a:gd name="T28" fmla="*/ 22 w 92"/>
                <a:gd name="T29" fmla="*/ 26 h 52"/>
                <a:gd name="T30" fmla="*/ 18 w 92"/>
                <a:gd name="T31" fmla="*/ 25 h 52"/>
                <a:gd name="T32" fmla="*/ 16 w 92"/>
                <a:gd name="T33" fmla="*/ 24 h 52"/>
                <a:gd name="T34" fmla="*/ 12 w 92"/>
                <a:gd name="T35" fmla="*/ 23 h 52"/>
                <a:gd name="T36" fmla="*/ 8 w 92"/>
                <a:gd name="T37" fmla="*/ 21 h 52"/>
                <a:gd name="T38" fmla="*/ 6 w 92"/>
                <a:gd name="T39" fmla="*/ 21 h 52"/>
                <a:gd name="T40" fmla="*/ 3 w 92"/>
                <a:gd name="T41" fmla="*/ 21 h 52"/>
                <a:gd name="T42" fmla="*/ 0 w 92"/>
                <a:gd name="T43" fmla="*/ 21 h 52"/>
                <a:gd name="T44" fmla="*/ 0 w 92"/>
                <a:gd name="T45" fmla="*/ 23 h 52"/>
                <a:gd name="T46" fmla="*/ 0 w 92"/>
                <a:gd name="T47" fmla="*/ 25 h 52"/>
                <a:gd name="T48" fmla="*/ 3 w 92"/>
                <a:gd name="T49" fmla="*/ 28 h 52"/>
                <a:gd name="T50" fmla="*/ 5 w 92"/>
                <a:gd name="T51" fmla="*/ 31 h 52"/>
                <a:gd name="T52" fmla="*/ 7 w 92"/>
                <a:gd name="T53" fmla="*/ 33 h 52"/>
                <a:gd name="T54" fmla="*/ 11 w 92"/>
                <a:gd name="T55" fmla="*/ 36 h 52"/>
                <a:gd name="T56" fmla="*/ 13 w 92"/>
                <a:gd name="T57" fmla="*/ 38 h 52"/>
                <a:gd name="T58" fmla="*/ 17 w 92"/>
                <a:gd name="T59" fmla="*/ 40 h 52"/>
                <a:gd name="T60" fmla="*/ 20 w 92"/>
                <a:gd name="T61" fmla="*/ 43 h 52"/>
                <a:gd name="T62" fmla="*/ 23 w 92"/>
                <a:gd name="T63" fmla="*/ 44 h 52"/>
                <a:gd name="T64" fmla="*/ 27 w 92"/>
                <a:gd name="T65" fmla="*/ 46 h 52"/>
                <a:gd name="T66" fmla="*/ 30 w 92"/>
                <a:gd name="T67" fmla="*/ 48 h 52"/>
                <a:gd name="T68" fmla="*/ 34 w 92"/>
                <a:gd name="T69" fmla="*/ 50 h 52"/>
                <a:gd name="T70" fmla="*/ 36 w 92"/>
                <a:gd name="T71" fmla="*/ 51 h 52"/>
                <a:gd name="T72" fmla="*/ 40 w 92"/>
                <a:gd name="T73" fmla="*/ 52 h 52"/>
                <a:gd name="T74" fmla="*/ 45 w 92"/>
                <a:gd name="T75" fmla="*/ 52 h 52"/>
                <a:gd name="T76" fmla="*/ 51 w 92"/>
                <a:gd name="T77" fmla="*/ 52 h 52"/>
                <a:gd name="T78" fmla="*/ 58 w 92"/>
                <a:gd name="T79" fmla="*/ 50 h 52"/>
                <a:gd name="T80" fmla="*/ 64 w 92"/>
                <a:gd name="T81" fmla="*/ 48 h 52"/>
                <a:gd name="T82" fmla="*/ 69 w 92"/>
                <a:gd name="T83" fmla="*/ 47 h 52"/>
                <a:gd name="T84" fmla="*/ 74 w 92"/>
                <a:gd name="T85" fmla="*/ 44 h 52"/>
                <a:gd name="T86" fmla="*/ 79 w 92"/>
                <a:gd name="T87" fmla="*/ 40 h 52"/>
                <a:gd name="T88" fmla="*/ 83 w 92"/>
                <a:gd name="T89" fmla="*/ 37 h 52"/>
                <a:gd name="T90" fmla="*/ 84 w 92"/>
                <a:gd name="T91" fmla="*/ 33 h 52"/>
                <a:gd name="T92" fmla="*/ 85 w 92"/>
                <a:gd name="T93" fmla="*/ 31 h 52"/>
                <a:gd name="T94" fmla="*/ 87 w 92"/>
                <a:gd name="T95" fmla="*/ 27 h 52"/>
                <a:gd name="T96" fmla="*/ 88 w 92"/>
                <a:gd name="T97" fmla="*/ 25 h 52"/>
                <a:gd name="T98" fmla="*/ 89 w 92"/>
                <a:gd name="T99" fmla="*/ 21 h 52"/>
                <a:gd name="T100" fmla="*/ 89 w 92"/>
                <a:gd name="T101" fmla="*/ 18 h 52"/>
                <a:gd name="T102" fmla="*/ 90 w 92"/>
                <a:gd name="T103" fmla="*/ 14 h 52"/>
                <a:gd name="T104" fmla="*/ 92 w 92"/>
                <a:gd name="T105" fmla="*/ 12 h 52"/>
                <a:gd name="T106" fmla="*/ 90 w 92"/>
                <a:gd name="T107" fmla="*/ 9 h 52"/>
                <a:gd name="T108" fmla="*/ 90 w 92"/>
                <a:gd name="T109" fmla="*/ 6 h 52"/>
                <a:gd name="T110" fmla="*/ 89 w 92"/>
                <a:gd name="T111" fmla="*/ 4 h 52"/>
                <a:gd name="T112" fmla="*/ 89 w 92"/>
                <a:gd name="T113" fmla="*/ 3 h 52"/>
                <a:gd name="T114" fmla="*/ 87 w 92"/>
                <a:gd name="T115" fmla="*/ 0 h 52"/>
                <a:gd name="T116" fmla="*/ 85 w 92"/>
                <a:gd name="T117" fmla="*/ 0 h 52"/>
                <a:gd name="T118" fmla="*/ 83 w 92"/>
                <a:gd name="T119" fmla="*/ 0 h 52"/>
                <a:gd name="T120" fmla="*/ 79 w 92"/>
                <a:gd name="T121" fmla="*/ 3 h 52"/>
                <a:gd name="T122" fmla="*/ 79 w 92"/>
                <a:gd name="T123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" h="52">
                  <a:moveTo>
                    <a:pt x="79" y="3"/>
                  </a:moveTo>
                  <a:lnTo>
                    <a:pt x="75" y="3"/>
                  </a:lnTo>
                  <a:lnTo>
                    <a:pt x="71" y="6"/>
                  </a:lnTo>
                  <a:lnTo>
                    <a:pt x="66" y="10"/>
                  </a:lnTo>
                  <a:lnTo>
                    <a:pt x="63" y="14"/>
                  </a:lnTo>
                  <a:lnTo>
                    <a:pt x="58" y="18"/>
                  </a:lnTo>
                  <a:lnTo>
                    <a:pt x="52" y="21"/>
                  </a:lnTo>
                  <a:lnTo>
                    <a:pt x="47" y="25"/>
                  </a:lnTo>
                  <a:lnTo>
                    <a:pt x="42" y="27"/>
                  </a:lnTo>
                  <a:lnTo>
                    <a:pt x="39" y="27"/>
                  </a:lnTo>
                  <a:lnTo>
                    <a:pt x="36" y="28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18" y="25"/>
                  </a:lnTo>
                  <a:lnTo>
                    <a:pt x="16" y="24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11" y="36"/>
                  </a:lnTo>
                  <a:lnTo>
                    <a:pt x="13" y="38"/>
                  </a:lnTo>
                  <a:lnTo>
                    <a:pt x="17" y="40"/>
                  </a:lnTo>
                  <a:lnTo>
                    <a:pt x="20" y="43"/>
                  </a:lnTo>
                  <a:lnTo>
                    <a:pt x="23" y="44"/>
                  </a:lnTo>
                  <a:lnTo>
                    <a:pt x="27" y="46"/>
                  </a:lnTo>
                  <a:lnTo>
                    <a:pt x="30" y="48"/>
                  </a:lnTo>
                  <a:lnTo>
                    <a:pt x="34" y="50"/>
                  </a:lnTo>
                  <a:lnTo>
                    <a:pt x="36" y="51"/>
                  </a:lnTo>
                  <a:lnTo>
                    <a:pt x="40" y="52"/>
                  </a:lnTo>
                  <a:lnTo>
                    <a:pt x="45" y="52"/>
                  </a:lnTo>
                  <a:lnTo>
                    <a:pt x="51" y="52"/>
                  </a:lnTo>
                  <a:lnTo>
                    <a:pt x="58" y="50"/>
                  </a:lnTo>
                  <a:lnTo>
                    <a:pt x="64" y="48"/>
                  </a:lnTo>
                  <a:lnTo>
                    <a:pt x="69" y="47"/>
                  </a:lnTo>
                  <a:lnTo>
                    <a:pt x="74" y="44"/>
                  </a:lnTo>
                  <a:lnTo>
                    <a:pt x="79" y="40"/>
                  </a:lnTo>
                  <a:lnTo>
                    <a:pt x="83" y="37"/>
                  </a:lnTo>
                  <a:lnTo>
                    <a:pt x="84" y="33"/>
                  </a:lnTo>
                  <a:lnTo>
                    <a:pt x="85" y="31"/>
                  </a:lnTo>
                  <a:lnTo>
                    <a:pt x="87" y="27"/>
                  </a:lnTo>
                  <a:lnTo>
                    <a:pt x="88" y="25"/>
                  </a:lnTo>
                  <a:lnTo>
                    <a:pt x="89" y="21"/>
                  </a:lnTo>
                  <a:lnTo>
                    <a:pt x="89" y="18"/>
                  </a:lnTo>
                  <a:lnTo>
                    <a:pt x="90" y="14"/>
                  </a:lnTo>
                  <a:lnTo>
                    <a:pt x="92" y="12"/>
                  </a:lnTo>
                  <a:lnTo>
                    <a:pt x="90" y="9"/>
                  </a:lnTo>
                  <a:lnTo>
                    <a:pt x="90" y="6"/>
                  </a:lnTo>
                  <a:lnTo>
                    <a:pt x="89" y="4"/>
                  </a:lnTo>
                  <a:lnTo>
                    <a:pt x="89" y="3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79" y="3"/>
                  </a:lnTo>
                  <a:lnTo>
                    <a:pt x="7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70" name="Freeform 30"/>
            <p:cNvSpPr>
              <a:spLocks/>
            </p:cNvSpPr>
            <p:nvPr/>
          </p:nvSpPr>
          <p:spPr bwMode="auto">
            <a:xfrm>
              <a:off x="903" y="3278"/>
              <a:ext cx="559" cy="111"/>
            </a:xfrm>
            <a:custGeom>
              <a:avLst/>
              <a:gdLst>
                <a:gd name="T0" fmla="*/ 3 w 559"/>
                <a:gd name="T1" fmla="*/ 27 h 111"/>
                <a:gd name="T2" fmla="*/ 14 w 559"/>
                <a:gd name="T3" fmla="*/ 19 h 111"/>
                <a:gd name="T4" fmla="*/ 29 w 559"/>
                <a:gd name="T5" fmla="*/ 11 h 111"/>
                <a:gd name="T6" fmla="*/ 41 w 559"/>
                <a:gd name="T7" fmla="*/ 2 h 111"/>
                <a:gd name="T8" fmla="*/ 51 w 559"/>
                <a:gd name="T9" fmla="*/ 0 h 111"/>
                <a:gd name="T10" fmla="*/ 54 w 559"/>
                <a:gd name="T11" fmla="*/ 4 h 111"/>
                <a:gd name="T12" fmla="*/ 46 w 559"/>
                <a:gd name="T13" fmla="*/ 18 h 111"/>
                <a:gd name="T14" fmla="*/ 39 w 559"/>
                <a:gd name="T15" fmla="*/ 29 h 111"/>
                <a:gd name="T16" fmla="*/ 498 w 559"/>
                <a:gd name="T17" fmla="*/ 95 h 111"/>
                <a:gd name="T18" fmla="*/ 508 w 559"/>
                <a:gd name="T19" fmla="*/ 74 h 111"/>
                <a:gd name="T20" fmla="*/ 523 w 559"/>
                <a:gd name="T21" fmla="*/ 80 h 111"/>
                <a:gd name="T22" fmla="*/ 540 w 559"/>
                <a:gd name="T23" fmla="*/ 86 h 111"/>
                <a:gd name="T24" fmla="*/ 554 w 559"/>
                <a:gd name="T25" fmla="*/ 93 h 111"/>
                <a:gd name="T26" fmla="*/ 559 w 559"/>
                <a:gd name="T27" fmla="*/ 99 h 111"/>
                <a:gd name="T28" fmla="*/ 550 w 559"/>
                <a:gd name="T29" fmla="*/ 102 h 111"/>
                <a:gd name="T30" fmla="*/ 540 w 559"/>
                <a:gd name="T31" fmla="*/ 103 h 111"/>
                <a:gd name="T32" fmla="*/ 529 w 559"/>
                <a:gd name="T33" fmla="*/ 104 h 111"/>
                <a:gd name="T34" fmla="*/ 515 w 559"/>
                <a:gd name="T35" fmla="*/ 107 h 111"/>
                <a:gd name="T36" fmla="*/ 503 w 559"/>
                <a:gd name="T37" fmla="*/ 108 h 111"/>
                <a:gd name="T38" fmla="*/ 487 w 559"/>
                <a:gd name="T39" fmla="*/ 108 h 111"/>
                <a:gd name="T40" fmla="*/ 476 w 559"/>
                <a:gd name="T41" fmla="*/ 109 h 111"/>
                <a:gd name="T42" fmla="*/ 466 w 559"/>
                <a:gd name="T43" fmla="*/ 110 h 111"/>
                <a:gd name="T44" fmla="*/ 458 w 559"/>
                <a:gd name="T45" fmla="*/ 111 h 111"/>
                <a:gd name="T46" fmla="*/ 453 w 559"/>
                <a:gd name="T47" fmla="*/ 111 h 111"/>
                <a:gd name="T48" fmla="*/ 443 w 559"/>
                <a:gd name="T49" fmla="*/ 109 h 111"/>
                <a:gd name="T50" fmla="*/ 431 w 559"/>
                <a:gd name="T51" fmla="*/ 108 h 111"/>
                <a:gd name="T52" fmla="*/ 414 w 559"/>
                <a:gd name="T53" fmla="*/ 106 h 111"/>
                <a:gd name="T54" fmla="*/ 394 w 559"/>
                <a:gd name="T55" fmla="*/ 102 h 111"/>
                <a:gd name="T56" fmla="*/ 370 w 559"/>
                <a:gd name="T57" fmla="*/ 99 h 111"/>
                <a:gd name="T58" fmla="*/ 345 w 559"/>
                <a:gd name="T59" fmla="*/ 94 h 111"/>
                <a:gd name="T60" fmla="*/ 317 w 559"/>
                <a:gd name="T61" fmla="*/ 90 h 111"/>
                <a:gd name="T62" fmla="*/ 287 w 559"/>
                <a:gd name="T63" fmla="*/ 86 h 111"/>
                <a:gd name="T64" fmla="*/ 257 w 559"/>
                <a:gd name="T65" fmla="*/ 81 h 111"/>
                <a:gd name="T66" fmla="*/ 227 w 559"/>
                <a:gd name="T67" fmla="*/ 76 h 111"/>
                <a:gd name="T68" fmla="*/ 196 w 559"/>
                <a:gd name="T69" fmla="*/ 72 h 111"/>
                <a:gd name="T70" fmla="*/ 166 w 559"/>
                <a:gd name="T71" fmla="*/ 67 h 111"/>
                <a:gd name="T72" fmla="*/ 137 w 559"/>
                <a:gd name="T73" fmla="*/ 62 h 111"/>
                <a:gd name="T74" fmla="*/ 111 w 559"/>
                <a:gd name="T75" fmla="*/ 58 h 111"/>
                <a:gd name="T76" fmla="*/ 85 w 559"/>
                <a:gd name="T77" fmla="*/ 54 h 111"/>
                <a:gd name="T78" fmla="*/ 63 w 559"/>
                <a:gd name="T79" fmla="*/ 50 h 111"/>
                <a:gd name="T80" fmla="*/ 45 w 559"/>
                <a:gd name="T81" fmla="*/ 47 h 111"/>
                <a:gd name="T82" fmla="*/ 29 w 559"/>
                <a:gd name="T83" fmla="*/ 43 h 111"/>
                <a:gd name="T84" fmla="*/ 20 w 559"/>
                <a:gd name="T85" fmla="*/ 42 h 111"/>
                <a:gd name="T86" fmla="*/ 10 w 559"/>
                <a:gd name="T87" fmla="*/ 38 h 111"/>
                <a:gd name="T88" fmla="*/ 2 w 559"/>
                <a:gd name="T89" fmla="*/ 33 h 111"/>
                <a:gd name="T90" fmla="*/ 0 w 559"/>
                <a:gd name="T91" fmla="*/ 2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9" h="111">
                  <a:moveTo>
                    <a:pt x="0" y="29"/>
                  </a:moveTo>
                  <a:lnTo>
                    <a:pt x="1" y="28"/>
                  </a:lnTo>
                  <a:lnTo>
                    <a:pt x="3" y="27"/>
                  </a:lnTo>
                  <a:lnTo>
                    <a:pt x="6" y="24"/>
                  </a:lnTo>
                  <a:lnTo>
                    <a:pt x="10" y="22"/>
                  </a:lnTo>
                  <a:lnTo>
                    <a:pt x="14" y="19"/>
                  </a:lnTo>
                  <a:lnTo>
                    <a:pt x="19" y="17"/>
                  </a:lnTo>
                  <a:lnTo>
                    <a:pt x="24" y="13"/>
                  </a:lnTo>
                  <a:lnTo>
                    <a:pt x="29" y="11"/>
                  </a:lnTo>
                  <a:lnTo>
                    <a:pt x="34" y="7"/>
                  </a:lnTo>
                  <a:lnTo>
                    <a:pt x="37" y="6"/>
                  </a:lnTo>
                  <a:lnTo>
                    <a:pt x="41" y="2"/>
                  </a:lnTo>
                  <a:lnTo>
                    <a:pt x="46" y="1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5" y="1"/>
                  </a:lnTo>
                  <a:lnTo>
                    <a:pt x="54" y="4"/>
                  </a:lnTo>
                  <a:lnTo>
                    <a:pt x="53" y="8"/>
                  </a:lnTo>
                  <a:lnTo>
                    <a:pt x="50" y="12"/>
                  </a:lnTo>
                  <a:lnTo>
                    <a:pt x="46" y="18"/>
                  </a:lnTo>
                  <a:lnTo>
                    <a:pt x="44" y="22"/>
                  </a:lnTo>
                  <a:lnTo>
                    <a:pt x="40" y="27"/>
                  </a:lnTo>
                  <a:lnTo>
                    <a:pt x="39" y="29"/>
                  </a:lnTo>
                  <a:lnTo>
                    <a:pt x="37" y="32"/>
                  </a:lnTo>
                  <a:lnTo>
                    <a:pt x="456" y="96"/>
                  </a:lnTo>
                  <a:lnTo>
                    <a:pt x="498" y="95"/>
                  </a:lnTo>
                  <a:lnTo>
                    <a:pt x="503" y="73"/>
                  </a:lnTo>
                  <a:lnTo>
                    <a:pt x="505" y="73"/>
                  </a:lnTo>
                  <a:lnTo>
                    <a:pt x="508" y="74"/>
                  </a:lnTo>
                  <a:lnTo>
                    <a:pt x="513" y="75"/>
                  </a:lnTo>
                  <a:lnTo>
                    <a:pt x="518" y="77"/>
                  </a:lnTo>
                  <a:lnTo>
                    <a:pt x="523" y="80"/>
                  </a:lnTo>
                  <a:lnTo>
                    <a:pt x="529" y="81"/>
                  </a:lnTo>
                  <a:lnTo>
                    <a:pt x="535" y="84"/>
                  </a:lnTo>
                  <a:lnTo>
                    <a:pt x="540" y="86"/>
                  </a:lnTo>
                  <a:lnTo>
                    <a:pt x="545" y="88"/>
                  </a:lnTo>
                  <a:lnTo>
                    <a:pt x="549" y="90"/>
                  </a:lnTo>
                  <a:lnTo>
                    <a:pt x="554" y="93"/>
                  </a:lnTo>
                  <a:lnTo>
                    <a:pt x="557" y="95"/>
                  </a:lnTo>
                  <a:lnTo>
                    <a:pt x="559" y="97"/>
                  </a:lnTo>
                  <a:lnTo>
                    <a:pt x="559" y="99"/>
                  </a:lnTo>
                  <a:lnTo>
                    <a:pt x="558" y="100"/>
                  </a:lnTo>
                  <a:lnTo>
                    <a:pt x="554" y="101"/>
                  </a:lnTo>
                  <a:lnTo>
                    <a:pt x="550" y="102"/>
                  </a:lnTo>
                  <a:lnTo>
                    <a:pt x="547" y="102"/>
                  </a:lnTo>
                  <a:lnTo>
                    <a:pt x="544" y="103"/>
                  </a:lnTo>
                  <a:lnTo>
                    <a:pt x="540" y="103"/>
                  </a:lnTo>
                  <a:lnTo>
                    <a:pt x="537" y="104"/>
                  </a:lnTo>
                  <a:lnTo>
                    <a:pt x="533" y="104"/>
                  </a:lnTo>
                  <a:lnTo>
                    <a:pt x="529" y="104"/>
                  </a:lnTo>
                  <a:lnTo>
                    <a:pt x="524" y="106"/>
                  </a:lnTo>
                  <a:lnTo>
                    <a:pt x="520" y="106"/>
                  </a:lnTo>
                  <a:lnTo>
                    <a:pt x="515" y="107"/>
                  </a:lnTo>
                  <a:lnTo>
                    <a:pt x="510" y="107"/>
                  </a:lnTo>
                  <a:lnTo>
                    <a:pt x="506" y="108"/>
                  </a:lnTo>
                  <a:lnTo>
                    <a:pt x="503" y="108"/>
                  </a:lnTo>
                  <a:lnTo>
                    <a:pt x="498" y="108"/>
                  </a:lnTo>
                  <a:lnTo>
                    <a:pt x="492" y="108"/>
                  </a:lnTo>
                  <a:lnTo>
                    <a:pt x="487" y="108"/>
                  </a:lnTo>
                  <a:lnTo>
                    <a:pt x="484" y="109"/>
                  </a:lnTo>
                  <a:lnTo>
                    <a:pt x="480" y="109"/>
                  </a:lnTo>
                  <a:lnTo>
                    <a:pt x="476" y="109"/>
                  </a:lnTo>
                  <a:lnTo>
                    <a:pt x="472" y="110"/>
                  </a:lnTo>
                  <a:lnTo>
                    <a:pt x="470" y="110"/>
                  </a:lnTo>
                  <a:lnTo>
                    <a:pt x="466" y="110"/>
                  </a:lnTo>
                  <a:lnTo>
                    <a:pt x="463" y="110"/>
                  </a:lnTo>
                  <a:lnTo>
                    <a:pt x="460" y="110"/>
                  </a:lnTo>
                  <a:lnTo>
                    <a:pt x="458" y="111"/>
                  </a:lnTo>
                  <a:lnTo>
                    <a:pt x="456" y="111"/>
                  </a:lnTo>
                  <a:lnTo>
                    <a:pt x="455" y="111"/>
                  </a:lnTo>
                  <a:lnTo>
                    <a:pt x="453" y="111"/>
                  </a:lnTo>
                  <a:lnTo>
                    <a:pt x="450" y="110"/>
                  </a:lnTo>
                  <a:lnTo>
                    <a:pt x="446" y="110"/>
                  </a:lnTo>
                  <a:lnTo>
                    <a:pt x="443" y="109"/>
                  </a:lnTo>
                  <a:lnTo>
                    <a:pt x="440" y="109"/>
                  </a:lnTo>
                  <a:lnTo>
                    <a:pt x="436" y="108"/>
                  </a:lnTo>
                  <a:lnTo>
                    <a:pt x="431" y="108"/>
                  </a:lnTo>
                  <a:lnTo>
                    <a:pt x="426" y="107"/>
                  </a:lnTo>
                  <a:lnTo>
                    <a:pt x="421" y="106"/>
                  </a:lnTo>
                  <a:lnTo>
                    <a:pt x="414" y="106"/>
                  </a:lnTo>
                  <a:lnTo>
                    <a:pt x="408" y="103"/>
                  </a:lnTo>
                  <a:lnTo>
                    <a:pt x="400" y="103"/>
                  </a:lnTo>
                  <a:lnTo>
                    <a:pt x="394" y="102"/>
                  </a:lnTo>
                  <a:lnTo>
                    <a:pt x="387" y="101"/>
                  </a:lnTo>
                  <a:lnTo>
                    <a:pt x="379" y="100"/>
                  </a:lnTo>
                  <a:lnTo>
                    <a:pt x="370" y="99"/>
                  </a:lnTo>
                  <a:lnTo>
                    <a:pt x="361" y="97"/>
                  </a:lnTo>
                  <a:lnTo>
                    <a:pt x="354" y="96"/>
                  </a:lnTo>
                  <a:lnTo>
                    <a:pt x="345" y="94"/>
                  </a:lnTo>
                  <a:lnTo>
                    <a:pt x="335" y="93"/>
                  </a:lnTo>
                  <a:lnTo>
                    <a:pt x="326" y="92"/>
                  </a:lnTo>
                  <a:lnTo>
                    <a:pt x="317" y="90"/>
                  </a:lnTo>
                  <a:lnTo>
                    <a:pt x="307" y="89"/>
                  </a:lnTo>
                  <a:lnTo>
                    <a:pt x="297" y="87"/>
                  </a:lnTo>
                  <a:lnTo>
                    <a:pt x="287" y="86"/>
                  </a:lnTo>
                  <a:lnTo>
                    <a:pt x="278" y="84"/>
                  </a:lnTo>
                  <a:lnTo>
                    <a:pt x="267" y="82"/>
                  </a:lnTo>
                  <a:lnTo>
                    <a:pt x="257" y="81"/>
                  </a:lnTo>
                  <a:lnTo>
                    <a:pt x="247" y="80"/>
                  </a:lnTo>
                  <a:lnTo>
                    <a:pt x="237" y="79"/>
                  </a:lnTo>
                  <a:lnTo>
                    <a:pt x="227" y="76"/>
                  </a:lnTo>
                  <a:lnTo>
                    <a:pt x="216" y="75"/>
                  </a:lnTo>
                  <a:lnTo>
                    <a:pt x="206" y="74"/>
                  </a:lnTo>
                  <a:lnTo>
                    <a:pt x="196" y="72"/>
                  </a:lnTo>
                  <a:lnTo>
                    <a:pt x="186" y="70"/>
                  </a:lnTo>
                  <a:lnTo>
                    <a:pt x="176" y="69"/>
                  </a:lnTo>
                  <a:lnTo>
                    <a:pt x="166" y="67"/>
                  </a:lnTo>
                  <a:lnTo>
                    <a:pt x="156" y="66"/>
                  </a:lnTo>
                  <a:lnTo>
                    <a:pt x="146" y="63"/>
                  </a:lnTo>
                  <a:lnTo>
                    <a:pt x="137" y="62"/>
                  </a:lnTo>
                  <a:lnTo>
                    <a:pt x="128" y="61"/>
                  </a:lnTo>
                  <a:lnTo>
                    <a:pt x="119" y="59"/>
                  </a:lnTo>
                  <a:lnTo>
                    <a:pt x="111" y="58"/>
                  </a:lnTo>
                  <a:lnTo>
                    <a:pt x="102" y="56"/>
                  </a:lnTo>
                  <a:lnTo>
                    <a:pt x="93" y="55"/>
                  </a:lnTo>
                  <a:lnTo>
                    <a:pt x="85" y="54"/>
                  </a:lnTo>
                  <a:lnTo>
                    <a:pt x="77" y="53"/>
                  </a:lnTo>
                  <a:lnTo>
                    <a:pt x="70" y="52"/>
                  </a:lnTo>
                  <a:lnTo>
                    <a:pt x="63" y="50"/>
                  </a:lnTo>
                  <a:lnTo>
                    <a:pt x="56" y="49"/>
                  </a:lnTo>
                  <a:lnTo>
                    <a:pt x="50" y="47"/>
                  </a:lnTo>
                  <a:lnTo>
                    <a:pt x="45" y="47"/>
                  </a:lnTo>
                  <a:lnTo>
                    <a:pt x="39" y="46"/>
                  </a:lnTo>
                  <a:lnTo>
                    <a:pt x="34" y="46"/>
                  </a:lnTo>
                  <a:lnTo>
                    <a:pt x="29" y="43"/>
                  </a:lnTo>
                  <a:lnTo>
                    <a:pt x="26" y="43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15" y="40"/>
                  </a:lnTo>
                  <a:lnTo>
                    <a:pt x="14" y="40"/>
                  </a:lnTo>
                  <a:lnTo>
                    <a:pt x="10" y="38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71" name="Freeform 31"/>
            <p:cNvSpPr>
              <a:spLocks/>
            </p:cNvSpPr>
            <p:nvPr/>
          </p:nvSpPr>
          <p:spPr bwMode="auto">
            <a:xfrm>
              <a:off x="957" y="3159"/>
              <a:ext cx="568" cy="336"/>
            </a:xfrm>
            <a:custGeom>
              <a:avLst/>
              <a:gdLst>
                <a:gd name="T0" fmla="*/ 11 w 568"/>
                <a:gd name="T1" fmla="*/ 112 h 336"/>
                <a:gd name="T2" fmla="*/ 41 w 568"/>
                <a:gd name="T3" fmla="*/ 116 h 336"/>
                <a:gd name="T4" fmla="*/ 83 w 568"/>
                <a:gd name="T5" fmla="*/ 120 h 336"/>
                <a:gd name="T6" fmla="*/ 131 w 568"/>
                <a:gd name="T7" fmla="*/ 126 h 336"/>
                <a:gd name="T8" fmla="*/ 176 w 568"/>
                <a:gd name="T9" fmla="*/ 131 h 336"/>
                <a:gd name="T10" fmla="*/ 214 w 568"/>
                <a:gd name="T11" fmla="*/ 136 h 336"/>
                <a:gd name="T12" fmla="*/ 241 w 568"/>
                <a:gd name="T13" fmla="*/ 136 h 336"/>
                <a:gd name="T14" fmla="*/ 253 w 568"/>
                <a:gd name="T15" fmla="*/ 99 h 336"/>
                <a:gd name="T16" fmla="*/ 271 w 568"/>
                <a:gd name="T17" fmla="*/ 63 h 336"/>
                <a:gd name="T18" fmla="*/ 297 w 568"/>
                <a:gd name="T19" fmla="*/ 32 h 336"/>
                <a:gd name="T20" fmla="*/ 330 w 568"/>
                <a:gd name="T21" fmla="*/ 23 h 336"/>
                <a:gd name="T22" fmla="*/ 353 w 568"/>
                <a:gd name="T23" fmla="*/ 41 h 336"/>
                <a:gd name="T24" fmla="*/ 359 w 568"/>
                <a:gd name="T25" fmla="*/ 68 h 336"/>
                <a:gd name="T26" fmla="*/ 363 w 568"/>
                <a:gd name="T27" fmla="*/ 93 h 336"/>
                <a:gd name="T28" fmla="*/ 406 w 568"/>
                <a:gd name="T29" fmla="*/ 103 h 336"/>
                <a:gd name="T30" fmla="*/ 433 w 568"/>
                <a:gd name="T31" fmla="*/ 105 h 336"/>
                <a:gd name="T32" fmla="*/ 476 w 568"/>
                <a:gd name="T33" fmla="*/ 113 h 336"/>
                <a:gd name="T34" fmla="*/ 484 w 568"/>
                <a:gd name="T35" fmla="*/ 94 h 336"/>
                <a:gd name="T36" fmla="*/ 493 w 568"/>
                <a:gd name="T37" fmla="*/ 60 h 336"/>
                <a:gd name="T38" fmla="*/ 505 w 568"/>
                <a:gd name="T39" fmla="*/ 28 h 336"/>
                <a:gd name="T40" fmla="*/ 534 w 568"/>
                <a:gd name="T41" fmla="*/ 3 h 336"/>
                <a:gd name="T42" fmla="*/ 567 w 568"/>
                <a:gd name="T43" fmla="*/ 22 h 336"/>
                <a:gd name="T44" fmla="*/ 565 w 568"/>
                <a:gd name="T45" fmla="*/ 57 h 336"/>
                <a:gd name="T46" fmla="*/ 558 w 568"/>
                <a:gd name="T47" fmla="*/ 86 h 336"/>
                <a:gd name="T48" fmla="*/ 553 w 568"/>
                <a:gd name="T49" fmla="*/ 120 h 336"/>
                <a:gd name="T50" fmla="*/ 549 w 568"/>
                <a:gd name="T51" fmla="*/ 160 h 336"/>
                <a:gd name="T52" fmla="*/ 544 w 568"/>
                <a:gd name="T53" fmla="*/ 201 h 336"/>
                <a:gd name="T54" fmla="*/ 538 w 568"/>
                <a:gd name="T55" fmla="*/ 236 h 336"/>
                <a:gd name="T56" fmla="*/ 532 w 568"/>
                <a:gd name="T57" fmla="*/ 268 h 336"/>
                <a:gd name="T58" fmla="*/ 512 w 568"/>
                <a:gd name="T59" fmla="*/ 310 h 336"/>
                <a:gd name="T60" fmla="*/ 491 w 568"/>
                <a:gd name="T61" fmla="*/ 336 h 336"/>
                <a:gd name="T62" fmla="*/ 480 w 568"/>
                <a:gd name="T63" fmla="*/ 314 h 336"/>
                <a:gd name="T64" fmla="*/ 512 w 568"/>
                <a:gd name="T65" fmla="*/ 283 h 336"/>
                <a:gd name="T66" fmla="*/ 523 w 568"/>
                <a:gd name="T67" fmla="*/ 250 h 336"/>
                <a:gd name="T68" fmla="*/ 528 w 568"/>
                <a:gd name="T69" fmla="*/ 218 h 336"/>
                <a:gd name="T70" fmla="*/ 534 w 568"/>
                <a:gd name="T71" fmla="*/ 177 h 336"/>
                <a:gd name="T72" fmla="*/ 541 w 568"/>
                <a:gd name="T73" fmla="*/ 132 h 336"/>
                <a:gd name="T74" fmla="*/ 547 w 568"/>
                <a:gd name="T75" fmla="*/ 90 h 336"/>
                <a:gd name="T76" fmla="*/ 552 w 568"/>
                <a:gd name="T77" fmla="*/ 53 h 336"/>
                <a:gd name="T78" fmla="*/ 556 w 568"/>
                <a:gd name="T79" fmla="*/ 27 h 336"/>
                <a:gd name="T80" fmla="*/ 524 w 568"/>
                <a:gd name="T81" fmla="*/ 27 h 336"/>
                <a:gd name="T82" fmla="*/ 512 w 568"/>
                <a:gd name="T83" fmla="*/ 49 h 336"/>
                <a:gd name="T84" fmla="*/ 503 w 568"/>
                <a:gd name="T85" fmla="*/ 85 h 336"/>
                <a:gd name="T86" fmla="*/ 493 w 568"/>
                <a:gd name="T87" fmla="*/ 125 h 336"/>
                <a:gd name="T88" fmla="*/ 483 w 568"/>
                <a:gd name="T89" fmla="*/ 161 h 336"/>
                <a:gd name="T90" fmla="*/ 475 w 568"/>
                <a:gd name="T91" fmla="*/ 144 h 336"/>
                <a:gd name="T92" fmla="*/ 475 w 568"/>
                <a:gd name="T93" fmla="*/ 120 h 336"/>
                <a:gd name="T94" fmla="*/ 427 w 568"/>
                <a:gd name="T95" fmla="*/ 124 h 336"/>
                <a:gd name="T96" fmla="*/ 402 w 568"/>
                <a:gd name="T97" fmla="*/ 120 h 336"/>
                <a:gd name="T98" fmla="*/ 351 w 568"/>
                <a:gd name="T99" fmla="*/ 121 h 336"/>
                <a:gd name="T100" fmla="*/ 325 w 568"/>
                <a:gd name="T101" fmla="*/ 159 h 336"/>
                <a:gd name="T102" fmla="*/ 304 w 568"/>
                <a:gd name="T103" fmla="*/ 162 h 336"/>
                <a:gd name="T104" fmla="*/ 334 w 568"/>
                <a:gd name="T105" fmla="*/ 126 h 336"/>
                <a:gd name="T106" fmla="*/ 346 w 568"/>
                <a:gd name="T107" fmla="*/ 87 h 336"/>
                <a:gd name="T108" fmla="*/ 344 w 568"/>
                <a:gd name="T109" fmla="*/ 51 h 336"/>
                <a:gd name="T110" fmla="*/ 315 w 568"/>
                <a:gd name="T111" fmla="*/ 44 h 336"/>
                <a:gd name="T112" fmla="*/ 282 w 568"/>
                <a:gd name="T113" fmla="*/ 64 h 336"/>
                <a:gd name="T114" fmla="*/ 267 w 568"/>
                <a:gd name="T115" fmla="*/ 94 h 336"/>
                <a:gd name="T116" fmla="*/ 256 w 568"/>
                <a:gd name="T117" fmla="*/ 124 h 336"/>
                <a:gd name="T118" fmla="*/ 263 w 568"/>
                <a:gd name="T119" fmla="*/ 160 h 336"/>
                <a:gd name="T120" fmla="*/ 282 w 568"/>
                <a:gd name="T121" fmla="*/ 171 h 336"/>
                <a:gd name="T122" fmla="*/ 253 w 568"/>
                <a:gd name="T123" fmla="*/ 171 h 336"/>
                <a:gd name="T124" fmla="*/ 60 w 568"/>
                <a:gd name="T125" fmla="*/ 13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8" h="336">
                  <a:moveTo>
                    <a:pt x="34" y="159"/>
                  </a:moveTo>
                  <a:lnTo>
                    <a:pt x="48" y="130"/>
                  </a:lnTo>
                  <a:lnTo>
                    <a:pt x="0" y="123"/>
                  </a:lnTo>
                  <a:lnTo>
                    <a:pt x="0" y="120"/>
                  </a:lnTo>
                  <a:lnTo>
                    <a:pt x="1" y="118"/>
                  </a:lnTo>
                  <a:lnTo>
                    <a:pt x="4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1" y="112"/>
                  </a:lnTo>
                  <a:lnTo>
                    <a:pt x="15" y="112"/>
                  </a:lnTo>
                  <a:lnTo>
                    <a:pt x="20" y="113"/>
                  </a:lnTo>
                  <a:lnTo>
                    <a:pt x="21" y="113"/>
                  </a:lnTo>
                  <a:lnTo>
                    <a:pt x="24" y="113"/>
                  </a:lnTo>
                  <a:lnTo>
                    <a:pt x="28" y="114"/>
                  </a:lnTo>
                  <a:lnTo>
                    <a:pt x="31" y="114"/>
                  </a:lnTo>
                  <a:lnTo>
                    <a:pt x="34" y="114"/>
                  </a:lnTo>
                  <a:lnTo>
                    <a:pt x="38" y="114"/>
                  </a:lnTo>
                  <a:lnTo>
                    <a:pt x="41" y="116"/>
                  </a:lnTo>
                  <a:lnTo>
                    <a:pt x="46" y="116"/>
                  </a:lnTo>
                  <a:lnTo>
                    <a:pt x="50" y="116"/>
                  </a:lnTo>
                  <a:lnTo>
                    <a:pt x="54" y="117"/>
                  </a:lnTo>
                  <a:lnTo>
                    <a:pt x="58" y="117"/>
                  </a:lnTo>
                  <a:lnTo>
                    <a:pt x="63" y="118"/>
                  </a:lnTo>
                  <a:lnTo>
                    <a:pt x="68" y="118"/>
                  </a:lnTo>
                  <a:lnTo>
                    <a:pt x="73" y="119"/>
                  </a:lnTo>
                  <a:lnTo>
                    <a:pt x="78" y="119"/>
                  </a:lnTo>
                  <a:lnTo>
                    <a:pt x="83" y="120"/>
                  </a:lnTo>
                  <a:lnTo>
                    <a:pt x="88" y="120"/>
                  </a:lnTo>
                  <a:lnTo>
                    <a:pt x="93" y="121"/>
                  </a:lnTo>
                  <a:lnTo>
                    <a:pt x="98" y="121"/>
                  </a:lnTo>
                  <a:lnTo>
                    <a:pt x="104" y="123"/>
                  </a:lnTo>
                  <a:lnTo>
                    <a:pt x="110" y="123"/>
                  </a:lnTo>
                  <a:lnTo>
                    <a:pt x="115" y="124"/>
                  </a:lnTo>
                  <a:lnTo>
                    <a:pt x="120" y="125"/>
                  </a:lnTo>
                  <a:lnTo>
                    <a:pt x="126" y="126"/>
                  </a:lnTo>
                  <a:lnTo>
                    <a:pt x="131" y="126"/>
                  </a:lnTo>
                  <a:lnTo>
                    <a:pt x="136" y="126"/>
                  </a:lnTo>
                  <a:lnTo>
                    <a:pt x="141" y="126"/>
                  </a:lnTo>
                  <a:lnTo>
                    <a:pt x="146" y="127"/>
                  </a:lnTo>
                  <a:lnTo>
                    <a:pt x="151" y="127"/>
                  </a:lnTo>
                  <a:lnTo>
                    <a:pt x="156" y="128"/>
                  </a:lnTo>
                  <a:lnTo>
                    <a:pt x="161" y="128"/>
                  </a:lnTo>
                  <a:lnTo>
                    <a:pt x="167" y="130"/>
                  </a:lnTo>
                  <a:lnTo>
                    <a:pt x="171" y="130"/>
                  </a:lnTo>
                  <a:lnTo>
                    <a:pt x="176" y="131"/>
                  </a:lnTo>
                  <a:lnTo>
                    <a:pt x="181" y="131"/>
                  </a:lnTo>
                  <a:lnTo>
                    <a:pt x="186" y="132"/>
                  </a:lnTo>
                  <a:lnTo>
                    <a:pt x="190" y="132"/>
                  </a:lnTo>
                  <a:lnTo>
                    <a:pt x="194" y="133"/>
                  </a:lnTo>
                  <a:lnTo>
                    <a:pt x="199" y="133"/>
                  </a:lnTo>
                  <a:lnTo>
                    <a:pt x="204" y="134"/>
                  </a:lnTo>
                  <a:lnTo>
                    <a:pt x="207" y="134"/>
                  </a:lnTo>
                  <a:lnTo>
                    <a:pt x="210" y="136"/>
                  </a:lnTo>
                  <a:lnTo>
                    <a:pt x="214" y="136"/>
                  </a:lnTo>
                  <a:lnTo>
                    <a:pt x="218" y="136"/>
                  </a:lnTo>
                  <a:lnTo>
                    <a:pt x="224" y="137"/>
                  </a:lnTo>
                  <a:lnTo>
                    <a:pt x="229" y="137"/>
                  </a:lnTo>
                  <a:lnTo>
                    <a:pt x="233" y="138"/>
                  </a:lnTo>
                  <a:lnTo>
                    <a:pt x="237" y="138"/>
                  </a:lnTo>
                  <a:lnTo>
                    <a:pt x="238" y="138"/>
                  </a:lnTo>
                  <a:lnTo>
                    <a:pt x="239" y="139"/>
                  </a:lnTo>
                  <a:lnTo>
                    <a:pt x="239" y="138"/>
                  </a:lnTo>
                  <a:lnTo>
                    <a:pt x="241" y="136"/>
                  </a:lnTo>
                  <a:lnTo>
                    <a:pt x="242" y="131"/>
                  </a:lnTo>
                  <a:lnTo>
                    <a:pt x="243" y="126"/>
                  </a:lnTo>
                  <a:lnTo>
                    <a:pt x="244" y="121"/>
                  </a:lnTo>
                  <a:lnTo>
                    <a:pt x="246" y="119"/>
                  </a:lnTo>
                  <a:lnTo>
                    <a:pt x="247" y="114"/>
                  </a:lnTo>
                  <a:lnTo>
                    <a:pt x="248" y="112"/>
                  </a:lnTo>
                  <a:lnTo>
                    <a:pt x="249" y="107"/>
                  </a:lnTo>
                  <a:lnTo>
                    <a:pt x="252" y="104"/>
                  </a:lnTo>
                  <a:lnTo>
                    <a:pt x="253" y="99"/>
                  </a:lnTo>
                  <a:lnTo>
                    <a:pt x="254" y="96"/>
                  </a:lnTo>
                  <a:lnTo>
                    <a:pt x="257" y="91"/>
                  </a:lnTo>
                  <a:lnTo>
                    <a:pt x="258" y="86"/>
                  </a:lnTo>
                  <a:lnTo>
                    <a:pt x="261" y="83"/>
                  </a:lnTo>
                  <a:lnTo>
                    <a:pt x="262" y="79"/>
                  </a:lnTo>
                  <a:lnTo>
                    <a:pt x="265" y="75"/>
                  </a:lnTo>
                  <a:lnTo>
                    <a:pt x="266" y="70"/>
                  </a:lnTo>
                  <a:lnTo>
                    <a:pt x="268" y="66"/>
                  </a:lnTo>
                  <a:lnTo>
                    <a:pt x="271" y="63"/>
                  </a:lnTo>
                  <a:lnTo>
                    <a:pt x="272" y="58"/>
                  </a:lnTo>
                  <a:lnTo>
                    <a:pt x="275" y="56"/>
                  </a:lnTo>
                  <a:lnTo>
                    <a:pt x="276" y="52"/>
                  </a:lnTo>
                  <a:lnTo>
                    <a:pt x="278" y="50"/>
                  </a:lnTo>
                  <a:lnTo>
                    <a:pt x="282" y="44"/>
                  </a:lnTo>
                  <a:lnTo>
                    <a:pt x="287" y="41"/>
                  </a:lnTo>
                  <a:lnTo>
                    <a:pt x="291" y="38"/>
                  </a:lnTo>
                  <a:lnTo>
                    <a:pt x="295" y="35"/>
                  </a:lnTo>
                  <a:lnTo>
                    <a:pt x="297" y="32"/>
                  </a:lnTo>
                  <a:lnTo>
                    <a:pt x="301" y="30"/>
                  </a:lnTo>
                  <a:lnTo>
                    <a:pt x="305" y="29"/>
                  </a:lnTo>
                  <a:lnTo>
                    <a:pt x="309" y="27"/>
                  </a:lnTo>
                  <a:lnTo>
                    <a:pt x="312" y="25"/>
                  </a:lnTo>
                  <a:lnTo>
                    <a:pt x="316" y="24"/>
                  </a:lnTo>
                  <a:lnTo>
                    <a:pt x="320" y="24"/>
                  </a:lnTo>
                  <a:lnTo>
                    <a:pt x="323" y="23"/>
                  </a:lnTo>
                  <a:lnTo>
                    <a:pt x="326" y="23"/>
                  </a:lnTo>
                  <a:lnTo>
                    <a:pt x="330" y="23"/>
                  </a:lnTo>
                  <a:lnTo>
                    <a:pt x="333" y="23"/>
                  </a:lnTo>
                  <a:lnTo>
                    <a:pt x="336" y="23"/>
                  </a:lnTo>
                  <a:lnTo>
                    <a:pt x="339" y="24"/>
                  </a:lnTo>
                  <a:lnTo>
                    <a:pt x="343" y="25"/>
                  </a:lnTo>
                  <a:lnTo>
                    <a:pt x="345" y="27"/>
                  </a:lnTo>
                  <a:lnTo>
                    <a:pt x="348" y="29"/>
                  </a:lnTo>
                  <a:lnTo>
                    <a:pt x="350" y="32"/>
                  </a:lnTo>
                  <a:lnTo>
                    <a:pt x="353" y="38"/>
                  </a:lnTo>
                  <a:lnTo>
                    <a:pt x="353" y="41"/>
                  </a:lnTo>
                  <a:lnTo>
                    <a:pt x="354" y="43"/>
                  </a:lnTo>
                  <a:lnTo>
                    <a:pt x="355" y="46"/>
                  </a:lnTo>
                  <a:lnTo>
                    <a:pt x="355" y="49"/>
                  </a:lnTo>
                  <a:lnTo>
                    <a:pt x="357" y="52"/>
                  </a:lnTo>
                  <a:lnTo>
                    <a:pt x="357" y="55"/>
                  </a:lnTo>
                  <a:lnTo>
                    <a:pt x="358" y="58"/>
                  </a:lnTo>
                  <a:lnTo>
                    <a:pt x="359" y="62"/>
                  </a:lnTo>
                  <a:lnTo>
                    <a:pt x="359" y="64"/>
                  </a:lnTo>
                  <a:lnTo>
                    <a:pt x="359" y="68"/>
                  </a:lnTo>
                  <a:lnTo>
                    <a:pt x="359" y="71"/>
                  </a:lnTo>
                  <a:lnTo>
                    <a:pt x="360" y="75"/>
                  </a:lnTo>
                  <a:lnTo>
                    <a:pt x="360" y="79"/>
                  </a:lnTo>
                  <a:lnTo>
                    <a:pt x="362" y="85"/>
                  </a:lnTo>
                  <a:lnTo>
                    <a:pt x="362" y="89"/>
                  </a:lnTo>
                  <a:lnTo>
                    <a:pt x="362" y="92"/>
                  </a:lnTo>
                  <a:lnTo>
                    <a:pt x="362" y="94"/>
                  </a:lnTo>
                  <a:lnTo>
                    <a:pt x="362" y="96"/>
                  </a:lnTo>
                  <a:lnTo>
                    <a:pt x="363" y="93"/>
                  </a:lnTo>
                  <a:lnTo>
                    <a:pt x="368" y="92"/>
                  </a:lnTo>
                  <a:lnTo>
                    <a:pt x="372" y="91"/>
                  </a:lnTo>
                  <a:lnTo>
                    <a:pt x="375" y="90"/>
                  </a:lnTo>
                  <a:lnTo>
                    <a:pt x="380" y="90"/>
                  </a:lnTo>
                  <a:lnTo>
                    <a:pt x="386" y="91"/>
                  </a:lnTo>
                  <a:lnTo>
                    <a:pt x="392" y="92"/>
                  </a:lnTo>
                  <a:lnTo>
                    <a:pt x="397" y="94"/>
                  </a:lnTo>
                  <a:lnTo>
                    <a:pt x="402" y="98"/>
                  </a:lnTo>
                  <a:lnTo>
                    <a:pt x="406" y="103"/>
                  </a:lnTo>
                  <a:lnTo>
                    <a:pt x="409" y="105"/>
                  </a:lnTo>
                  <a:lnTo>
                    <a:pt x="413" y="109"/>
                  </a:lnTo>
                  <a:lnTo>
                    <a:pt x="415" y="110"/>
                  </a:lnTo>
                  <a:lnTo>
                    <a:pt x="416" y="111"/>
                  </a:lnTo>
                  <a:lnTo>
                    <a:pt x="416" y="110"/>
                  </a:lnTo>
                  <a:lnTo>
                    <a:pt x="420" y="110"/>
                  </a:lnTo>
                  <a:lnTo>
                    <a:pt x="423" y="109"/>
                  </a:lnTo>
                  <a:lnTo>
                    <a:pt x="428" y="106"/>
                  </a:lnTo>
                  <a:lnTo>
                    <a:pt x="433" y="105"/>
                  </a:lnTo>
                  <a:lnTo>
                    <a:pt x="440" y="103"/>
                  </a:lnTo>
                  <a:lnTo>
                    <a:pt x="444" y="103"/>
                  </a:lnTo>
                  <a:lnTo>
                    <a:pt x="449" y="103"/>
                  </a:lnTo>
                  <a:lnTo>
                    <a:pt x="452" y="103"/>
                  </a:lnTo>
                  <a:lnTo>
                    <a:pt x="457" y="104"/>
                  </a:lnTo>
                  <a:lnTo>
                    <a:pt x="462" y="106"/>
                  </a:lnTo>
                  <a:lnTo>
                    <a:pt x="469" y="109"/>
                  </a:lnTo>
                  <a:lnTo>
                    <a:pt x="472" y="111"/>
                  </a:lnTo>
                  <a:lnTo>
                    <a:pt x="476" y="113"/>
                  </a:lnTo>
                  <a:lnTo>
                    <a:pt x="480" y="114"/>
                  </a:lnTo>
                  <a:lnTo>
                    <a:pt x="481" y="116"/>
                  </a:lnTo>
                  <a:lnTo>
                    <a:pt x="481" y="114"/>
                  </a:lnTo>
                  <a:lnTo>
                    <a:pt x="481" y="112"/>
                  </a:lnTo>
                  <a:lnTo>
                    <a:pt x="481" y="109"/>
                  </a:lnTo>
                  <a:lnTo>
                    <a:pt x="483" y="104"/>
                  </a:lnTo>
                  <a:lnTo>
                    <a:pt x="483" y="100"/>
                  </a:lnTo>
                  <a:lnTo>
                    <a:pt x="484" y="98"/>
                  </a:lnTo>
                  <a:lnTo>
                    <a:pt x="484" y="94"/>
                  </a:lnTo>
                  <a:lnTo>
                    <a:pt x="485" y="91"/>
                  </a:lnTo>
                  <a:lnTo>
                    <a:pt x="485" y="87"/>
                  </a:lnTo>
                  <a:lnTo>
                    <a:pt x="486" y="84"/>
                  </a:lnTo>
                  <a:lnTo>
                    <a:pt x="486" y="80"/>
                  </a:lnTo>
                  <a:lnTo>
                    <a:pt x="489" y="77"/>
                  </a:lnTo>
                  <a:lnTo>
                    <a:pt x="489" y="72"/>
                  </a:lnTo>
                  <a:lnTo>
                    <a:pt x="490" y="69"/>
                  </a:lnTo>
                  <a:lnTo>
                    <a:pt x="491" y="64"/>
                  </a:lnTo>
                  <a:lnTo>
                    <a:pt x="493" y="60"/>
                  </a:lnTo>
                  <a:lnTo>
                    <a:pt x="494" y="57"/>
                  </a:lnTo>
                  <a:lnTo>
                    <a:pt x="495" y="53"/>
                  </a:lnTo>
                  <a:lnTo>
                    <a:pt x="496" y="49"/>
                  </a:lnTo>
                  <a:lnTo>
                    <a:pt x="498" y="46"/>
                  </a:lnTo>
                  <a:lnTo>
                    <a:pt x="499" y="42"/>
                  </a:lnTo>
                  <a:lnTo>
                    <a:pt x="500" y="38"/>
                  </a:lnTo>
                  <a:lnTo>
                    <a:pt x="501" y="35"/>
                  </a:lnTo>
                  <a:lnTo>
                    <a:pt x="503" y="32"/>
                  </a:lnTo>
                  <a:lnTo>
                    <a:pt x="505" y="28"/>
                  </a:lnTo>
                  <a:lnTo>
                    <a:pt x="509" y="24"/>
                  </a:lnTo>
                  <a:lnTo>
                    <a:pt x="512" y="21"/>
                  </a:lnTo>
                  <a:lnTo>
                    <a:pt x="515" y="17"/>
                  </a:lnTo>
                  <a:lnTo>
                    <a:pt x="518" y="14"/>
                  </a:lnTo>
                  <a:lnTo>
                    <a:pt x="522" y="11"/>
                  </a:lnTo>
                  <a:lnTo>
                    <a:pt x="524" y="8"/>
                  </a:lnTo>
                  <a:lnTo>
                    <a:pt x="528" y="7"/>
                  </a:lnTo>
                  <a:lnTo>
                    <a:pt x="530" y="4"/>
                  </a:lnTo>
                  <a:lnTo>
                    <a:pt x="534" y="3"/>
                  </a:lnTo>
                  <a:lnTo>
                    <a:pt x="539" y="1"/>
                  </a:lnTo>
                  <a:lnTo>
                    <a:pt x="546" y="0"/>
                  </a:lnTo>
                  <a:lnTo>
                    <a:pt x="552" y="1"/>
                  </a:lnTo>
                  <a:lnTo>
                    <a:pt x="557" y="4"/>
                  </a:lnTo>
                  <a:lnTo>
                    <a:pt x="561" y="8"/>
                  </a:lnTo>
                  <a:lnTo>
                    <a:pt x="565" y="12"/>
                  </a:lnTo>
                  <a:lnTo>
                    <a:pt x="566" y="16"/>
                  </a:lnTo>
                  <a:lnTo>
                    <a:pt x="567" y="18"/>
                  </a:lnTo>
                  <a:lnTo>
                    <a:pt x="567" y="22"/>
                  </a:lnTo>
                  <a:lnTo>
                    <a:pt x="568" y="25"/>
                  </a:lnTo>
                  <a:lnTo>
                    <a:pt x="568" y="29"/>
                  </a:lnTo>
                  <a:lnTo>
                    <a:pt x="568" y="31"/>
                  </a:lnTo>
                  <a:lnTo>
                    <a:pt x="568" y="35"/>
                  </a:lnTo>
                  <a:lnTo>
                    <a:pt x="568" y="39"/>
                  </a:lnTo>
                  <a:lnTo>
                    <a:pt x="567" y="43"/>
                  </a:lnTo>
                  <a:lnTo>
                    <a:pt x="567" y="48"/>
                  </a:lnTo>
                  <a:lnTo>
                    <a:pt x="566" y="52"/>
                  </a:lnTo>
                  <a:lnTo>
                    <a:pt x="565" y="57"/>
                  </a:lnTo>
                  <a:lnTo>
                    <a:pt x="563" y="59"/>
                  </a:lnTo>
                  <a:lnTo>
                    <a:pt x="562" y="63"/>
                  </a:lnTo>
                  <a:lnTo>
                    <a:pt x="561" y="66"/>
                  </a:lnTo>
                  <a:lnTo>
                    <a:pt x="561" y="72"/>
                  </a:lnTo>
                  <a:lnTo>
                    <a:pt x="559" y="75"/>
                  </a:lnTo>
                  <a:lnTo>
                    <a:pt x="559" y="77"/>
                  </a:lnTo>
                  <a:lnTo>
                    <a:pt x="558" y="80"/>
                  </a:lnTo>
                  <a:lnTo>
                    <a:pt x="558" y="84"/>
                  </a:lnTo>
                  <a:lnTo>
                    <a:pt x="558" y="86"/>
                  </a:lnTo>
                  <a:lnTo>
                    <a:pt x="558" y="90"/>
                  </a:lnTo>
                  <a:lnTo>
                    <a:pt x="557" y="93"/>
                  </a:lnTo>
                  <a:lnTo>
                    <a:pt x="557" y="98"/>
                  </a:lnTo>
                  <a:lnTo>
                    <a:pt x="556" y="100"/>
                  </a:lnTo>
                  <a:lnTo>
                    <a:pt x="556" y="104"/>
                  </a:lnTo>
                  <a:lnTo>
                    <a:pt x="554" y="109"/>
                  </a:lnTo>
                  <a:lnTo>
                    <a:pt x="554" y="113"/>
                  </a:lnTo>
                  <a:lnTo>
                    <a:pt x="554" y="117"/>
                  </a:lnTo>
                  <a:lnTo>
                    <a:pt x="553" y="120"/>
                  </a:lnTo>
                  <a:lnTo>
                    <a:pt x="553" y="125"/>
                  </a:lnTo>
                  <a:lnTo>
                    <a:pt x="553" y="130"/>
                  </a:lnTo>
                  <a:lnTo>
                    <a:pt x="552" y="133"/>
                  </a:lnTo>
                  <a:lnTo>
                    <a:pt x="552" y="138"/>
                  </a:lnTo>
                  <a:lnTo>
                    <a:pt x="551" y="143"/>
                  </a:lnTo>
                  <a:lnTo>
                    <a:pt x="551" y="147"/>
                  </a:lnTo>
                  <a:lnTo>
                    <a:pt x="551" y="151"/>
                  </a:lnTo>
                  <a:lnTo>
                    <a:pt x="549" y="155"/>
                  </a:lnTo>
                  <a:lnTo>
                    <a:pt x="549" y="160"/>
                  </a:lnTo>
                  <a:lnTo>
                    <a:pt x="549" y="165"/>
                  </a:lnTo>
                  <a:lnTo>
                    <a:pt x="548" y="169"/>
                  </a:lnTo>
                  <a:lnTo>
                    <a:pt x="547" y="174"/>
                  </a:lnTo>
                  <a:lnTo>
                    <a:pt x="547" y="178"/>
                  </a:lnTo>
                  <a:lnTo>
                    <a:pt x="547" y="182"/>
                  </a:lnTo>
                  <a:lnTo>
                    <a:pt x="546" y="187"/>
                  </a:lnTo>
                  <a:lnTo>
                    <a:pt x="546" y="192"/>
                  </a:lnTo>
                  <a:lnTo>
                    <a:pt x="544" y="196"/>
                  </a:lnTo>
                  <a:lnTo>
                    <a:pt x="544" y="201"/>
                  </a:lnTo>
                  <a:lnTo>
                    <a:pt x="543" y="205"/>
                  </a:lnTo>
                  <a:lnTo>
                    <a:pt x="542" y="209"/>
                  </a:lnTo>
                  <a:lnTo>
                    <a:pt x="542" y="213"/>
                  </a:lnTo>
                  <a:lnTo>
                    <a:pt x="541" y="218"/>
                  </a:lnTo>
                  <a:lnTo>
                    <a:pt x="541" y="221"/>
                  </a:lnTo>
                  <a:lnTo>
                    <a:pt x="541" y="226"/>
                  </a:lnTo>
                  <a:lnTo>
                    <a:pt x="539" y="229"/>
                  </a:lnTo>
                  <a:lnTo>
                    <a:pt x="539" y="233"/>
                  </a:lnTo>
                  <a:lnTo>
                    <a:pt x="538" y="236"/>
                  </a:lnTo>
                  <a:lnTo>
                    <a:pt x="538" y="240"/>
                  </a:lnTo>
                  <a:lnTo>
                    <a:pt x="537" y="243"/>
                  </a:lnTo>
                  <a:lnTo>
                    <a:pt x="537" y="247"/>
                  </a:lnTo>
                  <a:lnTo>
                    <a:pt x="536" y="249"/>
                  </a:lnTo>
                  <a:lnTo>
                    <a:pt x="536" y="253"/>
                  </a:lnTo>
                  <a:lnTo>
                    <a:pt x="534" y="255"/>
                  </a:lnTo>
                  <a:lnTo>
                    <a:pt x="534" y="259"/>
                  </a:lnTo>
                  <a:lnTo>
                    <a:pt x="533" y="263"/>
                  </a:lnTo>
                  <a:lnTo>
                    <a:pt x="532" y="268"/>
                  </a:lnTo>
                  <a:lnTo>
                    <a:pt x="530" y="271"/>
                  </a:lnTo>
                  <a:lnTo>
                    <a:pt x="530" y="274"/>
                  </a:lnTo>
                  <a:lnTo>
                    <a:pt x="528" y="278"/>
                  </a:lnTo>
                  <a:lnTo>
                    <a:pt x="525" y="283"/>
                  </a:lnTo>
                  <a:lnTo>
                    <a:pt x="523" y="289"/>
                  </a:lnTo>
                  <a:lnTo>
                    <a:pt x="520" y="295"/>
                  </a:lnTo>
                  <a:lnTo>
                    <a:pt x="517" y="300"/>
                  </a:lnTo>
                  <a:lnTo>
                    <a:pt x="514" y="305"/>
                  </a:lnTo>
                  <a:lnTo>
                    <a:pt x="512" y="310"/>
                  </a:lnTo>
                  <a:lnTo>
                    <a:pt x="509" y="316"/>
                  </a:lnTo>
                  <a:lnTo>
                    <a:pt x="505" y="320"/>
                  </a:lnTo>
                  <a:lnTo>
                    <a:pt x="503" y="323"/>
                  </a:lnTo>
                  <a:lnTo>
                    <a:pt x="500" y="327"/>
                  </a:lnTo>
                  <a:lnTo>
                    <a:pt x="498" y="330"/>
                  </a:lnTo>
                  <a:lnTo>
                    <a:pt x="495" y="334"/>
                  </a:lnTo>
                  <a:lnTo>
                    <a:pt x="494" y="335"/>
                  </a:lnTo>
                  <a:lnTo>
                    <a:pt x="493" y="336"/>
                  </a:lnTo>
                  <a:lnTo>
                    <a:pt x="491" y="336"/>
                  </a:lnTo>
                  <a:lnTo>
                    <a:pt x="488" y="335"/>
                  </a:lnTo>
                  <a:lnTo>
                    <a:pt x="486" y="331"/>
                  </a:lnTo>
                  <a:lnTo>
                    <a:pt x="484" y="328"/>
                  </a:lnTo>
                  <a:lnTo>
                    <a:pt x="481" y="324"/>
                  </a:lnTo>
                  <a:lnTo>
                    <a:pt x="480" y="321"/>
                  </a:lnTo>
                  <a:lnTo>
                    <a:pt x="479" y="318"/>
                  </a:lnTo>
                  <a:lnTo>
                    <a:pt x="479" y="316"/>
                  </a:lnTo>
                  <a:lnTo>
                    <a:pt x="479" y="316"/>
                  </a:lnTo>
                  <a:lnTo>
                    <a:pt x="480" y="314"/>
                  </a:lnTo>
                  <a:lnTo>
                    <a:pt x="484" y="310"/>
                  </a:lnTo>
                  <a:lnTo>
                    <a:pt x="486" y="307"/>
                  </a:lnTo>
                  <a:lnTo>
                    <a:pt x="490" y="304"/>
                  </a:lnTo>
                  <a:lnTo>
                    <a:pt x="494" y="301"/>
                  </a:lnTo>
                  <a:lnTo>
                    <a:pt x="499" y="298"/>
                  </a:lnTo>
                  <a:lnTo>
                    <a:pt x="501" y="294"/>
                  </a:lnTo>
                  <a:lnTo>
                    <a:pt x="505" y="290"/>
                  </a:lnTo>
                  <a:lnTo>
                    <a:pt x="509" y="287"/>
                  </a:lnTo>
                  <a:lnTo>
                    <a:pt x="512" y="283"/>
                  </a:lnTo>
                  <a:lnTo>
                    <a:pt x="514" y="278"/>
                  </a:lnTo>
                  <a:lnTo>
                    <a:pt x="517" y="275"/>
                  </a:lnTo>
                  <a:lnTo>
                    <a:pt x="518" y="271"/>
                  </a:lnTo>
                  <a:lnTo>
                    <a:pt x="520" y="268"/>
                  </a:lnTo>
                  <a:lnTo>
                    <a:pt x="520" y="266"/>
                  </a:lnTo>
                  <a:lnTo>
                    <a:pt x="520" y="262"/>
                  </a:lnTo>
                  <a:lnTo>
                    <a:pt x="522" y="259"/>
                  </a:lnTo>
                  <a:lnTo>
                    <a:pt x="523" y="254"/>
                  </a:lnTo>
                  <a:lnTo>
                    <a:pt x="523" y="250"/>
                  </a:lnTo>
                  <a:lnTo>
                    <a:pt x="523" y="248"/>
                  </a:lnTo>
                  <a:lnTo>
                    <a:pt x="523" y="244"/>
                  </a:lnTo>
                  <a:lnTo>
                    <a:pt x="524" y="241"/>
                  </a:lnTo>
                  <a:lnTo>
                    <a:pt x="524" y="237"/>
                  </a:lnTo>
                  <a:lnTo>
                    <a:pt x="524" y="234"/>
                  </a:lnTo>
                  <a:lnTo>
                    <a:pt x="525" y="230"/>
                  </a:lnTo>
                  <a:lnTo>
                    <a:pt x="527" y="227"/>
                  </a:lnTo>
                  <a:lnTo>
                    <a:pt x="527" y="222"/>
                  </a:lnTo>
                  <a:lnTo>
                    <a:pt x="528" y="218"/>
                  </a:lnTo>
                  <a:lnTo>
                    <a:pt x="528" y="214"/>
                  </a:lnTo>
                  <a:lnTo>
                    <a:pt x="529" y="209"/>
                  </a:lnTo>
                  <a:lnTo>
                    <a:pt x="529" y="205"/>
                  </a:lnTo>
                  <a:lnTo>
                    <a:pt x="530" y="200"/>
                  </a:lnTo>
                  <a:lnTo>
                    <a:pt x="530" y="195"/>
                  </a:lnTo>
                  <a:lnTo>
                    <a:pt x="532" y="191"/>
                  </a:lnTo>
                  <a:lnTo>
                    <a:pt x="532" y="186"/>
                  </a:lnTo>
                  <a:lnTo>
                    <a:pt x="533" y="181"/>
                  </a:lnTo>
                  <a:lnTo>
                    <a:pt x="534" y="177"/>
                  </a:lnTo>
                  <a:lnTo>
                    <a:pt x="534" y="172"/>
                  </a:lnTo>
                  <a:lnTo>
                    <a:pt x="536" y="166"/>
                  </a:lnTo>
                  <a:lnTo>
                    <a:pt x="537" y="161"/>
                  </a:lnTo>
                  <a:lnTo>
                    <a:pt x="537" y="157"/>
                  </a:lnTo>
                  <a:lnTo>
                    <a:pt x="538" y="152"/>
                  </a:lnTo>
                  <a:lnTo>
                    <a:pt x="538" y="147"/>
                  </a:lnTo>
                  <a:lnTo>
                    <a:pt x="539" y="143"/>
                  </a:lnTo>
                  <a:lnTo>
                    <a:pt x="539" y="137"/>
                  </a:lnTo>
                  <a:lnTo>
                    <a:pt x="541" y="132"/>
                  </a:lnTo>
                  <a:lnTo>
                    <a:pt x="541" y="127"/>
                  </a:lnTo>
                  <a:lnTo>
                    <a:pt x="542" y="123"/>
                  </a:lnTo>
                  <a:lnTo>
                    <a:pt x="542" y="118"/>
                  </a:lnTo>
                  <a:lnTo>
                    <a:pt x="543" y="113"/>
                  </a:lnTo>
                  <a:lnTo>
                    <a:pt x="543" y="109"/>
                  </a:lnTo>
                  <a:lnTo>
                    <a:pt x="544" y="103"/>
                  </a:lnTo>
                  <a:lnTo>
                    <a:pt x="544" y="99"/>
                  </a:lnTo>
                  <a:lnTo>
                    <a:pt x="546" y="94"/>
                  </a:lnTo>
                  <a:lnTo>
                    <a:pt x="547" y="90"/>
                  </a:lnTo>
                  <a:lnTo>
                    <a:pt x="547" y="86"/>
                  </a:lnTo>
                  <a:lnTo>
                    <a:pt x="547" y="82"/>
                  </a:lnTo>
                  <a:lnTo>
                    <a:pt x="548" y="79"/>
                  </a:lnTo>
                  <a:lnTo>
                    <a:pt x="548" y="75"/>
                  </a:lnTo>
                  <a:lnTo>
                    <a:pt x="549" y="71"/>
                  </a:lnTo>
                  <a:lnTo>
                    <a:pt x="549" y="68"/>
                  </a:lnTo>
                  <a:lnTo>
                    <a:pt x="551" y="64"/>
                  </a:lnTo>
                  <a:lnTo>
                    <a:pt x="551" y="58"/>
                  </a:lnTo>
                  <a:lnTo>
                    <a:pt x="552" y="53"/>
                  </a:lnTo>
                  <a:lnTo>
                    <a:pt x="553" y="49"/>
                  </a:lnTo>
                  <a:lnTo>
                    <a:pt x="553" y="46"/>
                  </a:lnTo>
                  <a:lnTo>
                    <a:pt x="553" y="44"/>
                  </a:lnTo>
                  <a:lnTo>
                    <a:pt x="553" y="43"/>
                  </a:lnTo>
                  <a:lnTo>
                    <a:pt x="553" y="39"/>
                  </a:lnTo>
                  <a:lnTo>
                    <a:pt x="554" y="36"/>
                  </a:lnTo>
                  <a:lnTo>
                    <a:pt x="554" y="32"/>
                  </a:lnTo>
                  <a:lnTo>
                    <a:pt x="556" y="30"/>
                  </a:lnTo>
                  <a:lnTo>
                    <a:pt x="556" y="27"/>
                  </a:lnTo>
                  <a:lnTo>
                    <a:pt x="554" y="23"/>
                  </a:lnTo>
                  <a:lnTo>
                    <a:pt x="553" y="21"/>
                  </a:lnTo>
                  <a:lnTo>
                    <a:pt x="548" y="19"/>
                  </a:lnTo>
                  <a:lnTo>
                    <a:pt x="543" y="18"/>
                  </a:lnTo>
                  <a:lnTo>
                    <a:pt x="539" y="18"/>
                  </a:lnTo>
                  <a:lnTo>
                    <a:pt x="534" y="18"/>
                  </a:lnTo>
                  <a:lnTo>
                    <a:pt x="532" y="21"/>
                  </a:lnTo>
                  <a:lnTo>
                    <a:pt x="528" y="23"/>
                  </a:lnTo>
                  <a:lnTo>
                    <a:pt x="524" y="27"/>
                  </a:lnTo>
                  <a:lnTo>
                    <a:pt x="523" y="28"/>
                  </a:lnTo>
                  <a:lnTo>
                    <a:pt x="522" y="30"/>
                  </a:lnTo>
                  <a:lnTo>
                    <a:pt x="519" y="34"/>
                  </a:lnTo>
                  <a:lnTo>
                    <a:pt x="518" y="36"/>
                  </a:lnTo>
                  <a:lnTo>
                    <a:pt x="517" y="37"/>
                  </a:lnTo>
                  <a:lnTo>
                    <a:pt x="515" y="41"/>
                  </a:lnTo>
                  <a:lnTo>
                    <a:pt x="514" y="43"/>
                  </a:lnTo>
                  <a:lnTo>
                    <a:pt x="513" y="46"/>
                  </a:lnTo>
                  <a:lnTo>
                    <a:pt x="512" y="49"/>
                  </a:lnTo>
                  <a:lnTo>
                    <a:pt x="510" y="53"/>
                  </a:lnTo>
                  <a:lnTo>
                    <a:pt x="509" y="58"/>
                  </a:lnTo>
                  <a:lnTo>
                    <a:pt x="509" y="64"/>
                  </a:lnTo>
                  <a:lnTo>
                    <a:pt x="507" y="69"/>
                  </a:lnTo>
                  <a:lnTo>
                    <a:pt x="505" y="73"/>
                  </a:lnTo>
                  <a:lnTo>
                    <a:pt x="505" y="76"/>
                  </a:lnTo>
                  <a:lnTo>
                    <a:pt x="504" y="79"/>
                  </a:lnTo>
                  <a:lnTo>
                    <a:pt x="503" y="82"/>
                  </a:lnTo>
                  <a:lnTo>
                    <a:pt x="503" y="85"/>
                  </a:lnTo>
                  <a:lnTo>
                    <a:pt x="501" y="91"/>
                  </a:lnTo>
                  <a:lnTo>
                    <a:pt x="500" y="97"/>
                  </a:lnTo>
                  <a:lnTo>
                    <a:pt x="499" y="99"/>
                  </a:lnTo>
                  <a:lnTo>
                    <a:pt x="499" y="103"/>
                  </a:lnTo>
                  <a:lnTo>
                    <a:pt x="498" y="105"/>
                  </a:lnTo>
                  <a:lnTo>
                    <a:pt x="498" y="109"/>
                  </a:lnTo>
                  <a:lnTo>
                    <a:pt x="496" y="114"/>
                  </a:lnTo>
                  <a:lnTo>
                    <a:pt x="495" y="119"/>
                  </a:lnTo>
                  <a:lnTo>
                    <a:pt x="493" y="125"/>
                  </a:lnTo>
                  <a:lnTo>
                    <a:pt x="493" y="131"/>
                  </a:lnTo>
                  <a:lnTo>
                    <a:pt x="490" y="136"/>
                  </a:lnTo>
                  <a:lnTo>
                    <a:pt x="489" y="140"/>
                  </a:lnTo>
                  <a:lnTo>
                    <a:pt x="488" y="145"/>
                  </a:lnTo>
                  <a:lnTo>
                    <a:pt x="488" y="150"/>
                  </a:lnTo>
                  <a:lnTo>
                    <a:pt x="486" y="153"/>
                  </a:lnTo>
                  <a:lnTo>
                    <a:pt x="485" y="155"/>
                  </a:lnTo>
                  <a:lnTo>
                    <a:pt x="484" y="159"/>
                  </a:lnTo>
                  <a:lnTo>
                    <a:pt x="483" y="161"/>
                  </a:lnTo>
                  <a:lnTo>
                    <a:pt x="481" y="164"/>
                  </a:lnTo>
                  <a:lnTo>
                    <a:pt x="480" y="165"/>
                  </a:lnTo>
                  <a:lnTo>
                    <a:pt x="478" y="162"/>
                  </a:lnTo>
                  <a:lnTo>
                    <a:pt x="476" y="160"/>
                  </a:lnTo>
                  <a:lnTo>
                    <a:pt x="476" y="158"/>
                  </a:lnTo>
                  <a:lnTo>
                    <a:pt x="476" y="154"/>
                  </a:lnTo>
                  <a:lnTo>
                    <a:pt x="475" y="151"/>
                  </a:lnTo>
                  <a:lnTo>
                    <a:pt x="475" y="148"/>
                  </a:lnTo>
                  <a:lnTo>
                    <a:pt x="475" y="144"/>
                  </a:lnTo>
                  <a:lnTo>
                    <a:pt x="476" y="141"/>
                  </a:lnTo>
                  <a:lnTo>
                    <a:pt x="476" y="137"/>
                  </a:lnTo>
                  <a:lnTo>
                    <a:pt x="476" y="133"/>
                  </a:lnTo>
                  <a:lnTo>
                    <a:pt x="476" y="131"/>
                  </a:lnTo>
                  <a:lnTo>
                    <a:pt x="476" y="128"/>
                  </a:lnTo>
                  <a:lnTo>
                    <a:pt x="478" y="124"/>
                  </a:lnTo>
                  <a:lnTo>
                    <a:pt x="479" y="123"/>
                  </a:lnTo>
                  <a:lnTo>
                    <a:pt x="478" y="121"/>
                  </a:lnTo>
                  <a:lnTo>
                    <a:pt x="475" y="120"/>
                  </a:lnTo>
                  <a:lnTo>
                    <a:pt x="471" y="118"/>
                  </a:lnTo>
                  <a:lnTo>
                    <a:pt x="466" y="116"/>
                  </a:lnTo>
                  <a:lnTo>
                    <a:pt x="461" y="113"/>
                  </a:lnTo>
                  <a:lnTo>
                    <a:pt x="455" y="112"/>
                  </a:lnTo>
                  <a:lnTo>
                    <a:pt x="449" y="111"/>
                  </a:lnTo>
                  <a:lnTo>
                    <a:pt x="444" y="112"/>
                  </a:lnTo>
                  <a:lnTo>
                    <a:pt x="438" y="114"/>
                  </a:lnTo>
                  <a:lnTo>
                    <a:pt x="432" y="119"/>
                  </a:lnTo>
                  <a:lnTo>
                    <a:pt x="427" y="124"/>
                  </a:lnTo>
                  <a:lnTo>
                    <a:pt x="423" y="128"/>
                  </a:lnTo>
                  <a:lnTo>
                    <a:pt x="418" y="133"/>
                  </a:lnTo>
                  <a:lnTo>
                    <a:pt x="416" y="137"/>
                  </a:lnTo>
                  <a:lnTo>
                    <a:pt x="412" y="137"/>
                  </a:lnTo>
                  <a:lnTo>
                    <a:pt x="411" y="137"/>
                  </a:lnTo>
                  <a:lnTo>
                    <a:pt x="408" y="133"/>
                  </a:lnTo>
                  <a:lnTo>
                    <a:pt x="406" y="130"/>
                  </a:lnTo>
                  <a:lnTo>
                    <a:pt x="403" y="125"/>
                  </a:lnTo>
                  <a:lnTo>
                    <a:pt x="402" y="120"/>
                  </a:lnTo>
                  <a:lnTo>
                    <a:pt x="399" y="116"/>
                  </a:lnTo>
                  <a:lnTo>
                    <a:pt x="398" y="112"/>
                  </a:lnTo>
                  <a:lnTo>
                    <a:pt x="397" y="110"/>
                  </a:lnTo>
                  <a:lnTo>
                    <a:pt x="397" y="109"/>
                  </a:lnTo>
                  <a:lnTo>
                    <a:pt x="358" y="112"/>
                  </a:lnTo>
                  <a:lnTo>
                    <a:pt x="357" y="112"/>
                  </a:lnTo>
                  <a:lnTo>
                    <a:pt x="355" y="114"/>
                  </a:lnTo>
                  <a:lnTo>
                    <a:pt x="354" y="118"/>
                  </a:lnTo>
                  <a:lnTo>
                    <a:pt x="351" y="121"/>
                  </a:lnTo>
                  <a:lnTo>
                    <a:pt x="348" y="126"/>
                  </a:lnTo>
                  <a:lnTo>
                    <a:pt x="345" y="131"/>
                  </a:lnTo>
                  <a:lnTo>
                    <a:pt x="343" y="134"/>
                  </a:lnTo>
                  <a:lnTo>
                    <a:pt x="341" y="137"/>
                  </a:lnTo>
                  <a:lnTo>
                    <a:pt x="339" y="140"/>
                  </a:lnTo>
                  <a:lnTo>
                    <a:pt x="338" y="143"/>
                  </a:lnTo>
                  <a:lnTo>
                    <a:pt x="333" y="148"/>
                  </a:lnTo>
                  <a:lnTo>
                    <a:pt x="329" y="154"/>
                  </a:lnTo>
                  <a:lnTo>
                    <a:pt x="325" y="159"/>
                  </a:lnTo>
                  <a:lnTo>
                    <a:pt x="321" y="164"/>
                  </a:lnTo>
                  <a:lnTo>
                    <a:pt x="317" y="167"/>
                  </a:lnTo>
                  <a:lnTo>
                    <a:pt x="314" y="171"/>
                  </a:lnTo>
                  <a:lnTo>
                    <a:pt x="310" y="172"/>
                  </a:lnTo>
                  <a:lnTo>
                    <a:pt x="307" y="172"/>
                  </a:lnTo>
                  <a:lnTo>
                    <a:pt x="304" y="171"/>
                  </a:lnTo>
                  <a:lnTo>
                    <a:pt x="302" y="168"/>
                  </a:lnTo>
                  <a:lnTo>
                    <a:pt x="302" y="165"/>
                  </a:lnTo>
                  <a:lnTo>
                    <a:pt x="304" y="162"/>
                  </a:lnTo>
                  <a:lnTo>
                    <a:pt x="306" y="159"/>
                  </a:lnTo>
                  <a:lnTo>
                    <a:pt x="310" y="154"/>
                  </a:lnTo>
                  <a:lnTo>
                    <a:pt x="315" y="150"/>
                  </a:lnTo>
                  <a:lnTo>
                    <a:pt x="320" y="146"/>
                  </a:lnTo>
                  <a:lnTo>
                    <a:pt x="323" y="143"/>
                  </a:lnTo>
                  <a:lnTo>
                    <a:pt x="325" y="139"/>
                  </a:lnTo>
                  <a:lnTo>
                    <a:pt x="329" y="134"/>
                  </a:lnTo>
                  <a:lnTo>
                    <a:pt x="331" y="131"/>
                  </a:lnTo>
                  <a:lnTo>
                    <a:pt x="334" y="126"/>
                  </a:lnTo>
                  <a:lnTo>
                    <a:pt x="336" y="120"/>
                  </a:lnTo>
                  <a:lnTo>
                    <a:pt x="338" y="116"/>
                  </a:lnTo>
                  <a:lnTo>
                    <a:pt x="340" y="110"/>
                  </a:lnTo>
                  <a:lnTo>
                    <a:pt x="341" y="107"/>
                  </a:lnTo>
                  <a:lnTo>
                    <a:pt x="341" y="104"/>
                  </a:lnTo>
                  <a:lnTo>
                    <a:pt x="343" y="102"/>
                  </a:lnTo>
                  <a:lnTo>
                    <a:pt x="344" y="98"/>
                  </a:lnTo>
                  <a:lnTo>
                    <a:pt x="344" y="92"/>
                  </a:lnTo>
                  <a:lnTo>
                    <a:pt x="346" y="87"/>
                  </a:lnTo>
                  <a:lnTo>
                    <a:pt x="346" y="83"/>
                  </a:lnTo>
                  <a:lnTo>
                    <a:pt x="348" y="78"/>
                  </a:lnTo>
                  <a:lnTo>
                    <a:pt x="348" y="73"/>
                  </a:lnTo>
                  <a:lnTo>
                    <a:pt x="348" y="70"/>
                  </a:lnTo>
                  <a:lnTo>
                    <a:pt x="348" y="65"/>
                  </a:lnTo>
                  <a:lnTo>
                    <a:pt x="346" y="62"/>
                  </a:lnTo>
                  <a:lnTo>
                    <a:pt x="346" y="58"/>
                  </a:lnTo>
                  <a:lnTo>
                    <a:pt x="346" y="56"/>
                  </a:lnTo>
                  <a:lnTo>
                    <a:pt x="344" y="51"/>
                  </a:lnTo>
                  <a:lnTo>
                    <a:pt x="344" y="48"/>
                  </a:lnTo>
                  <a:lnTo>
                    <a:pt x="341" y="44"/>
                  </a:lnTo>
                  <a:lnTo>
                    <a:pt x="338" y="43"/>
                  </a:lnTo>
                  <a:lnTo>
                    <a:pt x="333" y="42"/>
                  </a:lnTo>
                  <a:lnTo>
                    <a:pt x="328" y="42"/>
                  </a:lnTo>
                  <a:lnTo>
                    <a:pt x="325" y="42"/>
                  </a:lnTo>
                  <a:lnTo>
                    <a:pt x="321" y="42"/>
                  </a:lnTo>
                  <a:lnTo>
                    <a:pt x="317" y="43"/>
                  </a:lnTo>
                  <a:lnTo>
                    <a:pt x="315" y="44"/>
                  </a:lnTo>
                  <a:lnTo>
                    <a:pt x="311" y="44"/>
                  </a:lnTo>
                  <a:lnTo>
                    <a:pt x="307" y="45"/>
                  </a:lnTo>
                  <a:lnTo>
                    <a:pt x="305" y="48"/>
                  </a:lnTo>
                  <a:lnTo>
                    <a:pt x="302" y="49"/>
                  </a:lnTo>
                  <a:lnTo>
                    <a:pt x="296" y="51"/>
                  </a:lnTo>
                  <a:lnTo>
                    <a:pt x="291" y="55"/>
                  </a:lnTo>
                  <a:lnTo>
                    <a:pt x="286" y="58"/>
                  </a:lnTo>
                  <a:lnTo>
                    <a:pt x="283" y="62"/>
                  </a:lnTo>
                  <a:lnTo>
                    <a:pt x="282" y="64"/>
                  </a:lnTo>
                  <a:lnTo>
                    <a:pt x="280" y="68"/>
                  </a:lnTo>
                  <a:lnTo>
                    <a:pt x="278" y="71"/>
                  </a:lnTo>
                  <a:lnTo>
                    <a:pt x="276" y="76"/>
                  </a:lnTo>
                  <a:lnTo>
                    <a:pt x="273" y="79"/>
                  </a:lnTo>
                  <a:lnTo>
                    <a:pt x="272" y="82"/>
                  </a:lnTo>
                  <a:lnTo>
                    <a:pt x="272" y="85"/>
                  </a:lnTo>
                  <a:lnTo>
                    <a:pt x="271" y="87"/>
                  </a:lnTo>
                  <a:lnTo>
                    <a:pt x="268" y="91"/>
                  </a:lnTo>
                  <a:lnTo>
                    <a:pt x="267" y="94"/>
                  </a:lnTo>
                  <a:lnTo>
                    <a:pt x="267" y="98"/>
                  </a:lnTo>
                  <a:lnTo>
                    <a:pt x="266" y="102"/>
                  </a:lnTo>
                  <a:lnTo>
                    <a:pt x="263" y="104"/>
                  </a:lnTo>
                  <a:lnTo>
                    <a:pt x="262" y="107"/>
                  </a:lnTo>
                  <a:lnTo>
                    <a:pt x="261" y="111"/>
                  </a:lnTo>
                  <a:lnTo>
                    <a:pt x="259" y="114"/>
                  </a:lnTo>
                  <a:lnTo>
                    <a:pt x="258" y="118"/>
                  </a:lnTo>
                  <a:lnTo>
                    <a:pt x="257" y="120"/>
                  </a:lnTo>
                  <a:lnTo>
                    <a:pt x="256" y="124"/>
                  </a:lnTo>
                  <a:lnTo>
                    <a:pt x="256" y="127"/>
                  </a:lnTo>
                  <a:lnTo>
                    <a:pt x="254" y="132"/>
                  </a:lnTo>
                  <a:lnTo>
                    <a:pt x="253" y="138"/>
                  </a:lnTo>
                  <a:lnTo>
                    <a:pt x="252" y="143"/>
                  </a:lnTo>
                  <a:lnTo>
                    <a:pt x="253" y="146"/>
                  </a:lnTo>
                  <a:lnTo>
                    <a:pt x="253" y="151"/>
                  </a:lnTo>
                  <a:lnTo>
                    <a:pt x="256" y="154"/>
                  </a:lnTo>
                  <a:lnTo>
                    <a:pt x="259" y="158"/>
                  </a:lnTo>
                  <a:lnTo>
                    <a:pt x="263" y="160"/>
                  </a:lnTo>
                  <a:lnTo>
                    <a:pt x="267" y="161"/>
                  </a:lnTo>
                  <a:lnTo>
                    <a:pt x="271" y="164"/>
                  </a:lnTo>
                  <a:lnTo>
                    <a:pt x="272" y="164"/>
                  </a:lnTo>
                  <a:lnTo>
                    <a:pt x="273" y="165"/>
                  </a:lnTo>
                  <a:lnTo>
                    <a:pt x="275" y="165"/>
                  </a:lnTo>
                  <a:lnTo>
                    <a:pt x="276" y="165"/>
                  </a:lnTo>
                  <a:lnTo>
                    <a:pt x="278" y="167"/>
                  </a:lnTo>
                  <a:lnTo>
                    <a:pt x="281" y="169"/>
                  </a:lnTo>
                  <a:lnTo>
                    <a:pt x="282" y="171"/>
                  </a:lnTo>
                  <a:lnTo>
                    <a:pt x="282" y="172"/>
                  </a:lnTo>
                  <a:lnTo>
                    <a:pt x="280" y="174"/>
                  </a:lnTo>
                  <a:lnTo>
                    <a:pt x="276" y="175"/>
                  </a:lnTo>
                  <a:lnTo>
                    <a:pt x="272" y="175"/>
                  </a:lnTo>
                  <a:lnTo>
                    <a:pt x="270" y="175"/>
                  </a:lnTo>
                  <a:lnTo>
                    <a:pt x="267" y="174"/>
                  </a:lnTo>
                  <a:lnTo>
                    <a:pt x="263" y="174"/>
                  </a:lnTo>
                  <a:lnTo>
                    <a:pt x="258" y="172"/>
                  </a:lnTo>
                  <a:lnTo>
                    <a:pt x="253" y="171"/>
                  </a:lnTo>
                  <a:lnTo>
                    <a:pt x="248" y="166"/>
                  </a:lnTo>
                  <a:lnTo>
                    <a:pt x="244" y="162"/>
                  </a:lnTo>
                  <a:lnTo>
                    <a:pt x="241" y="158"/>
                  </a:lnTo>
                  <a:lnTo>
                    <a:pt x="238" y="153"/>
                  </a:lnTo>
                  <a:lnTo>
                    <a:pt x="86" y="136"/>
                  </a:lnTo>
                  <a:lnTo>
                    <a:pt x="74" y="166"/>
                  </a:lnTo>
                  <a:lnTo>
                    <a:pt x="64" y="166"/>
                  </a:lnTo>
                  <a:lnTo>
                    <a:pt x="74" y="136"/>
                  </a:lnTo>
                  <a:lnTo>
                    <a:pt x="60" y="132"/>
                  </a:lnTo>
                  <a:lnTo>
                    <a:pt x="44" y="162"/>
                  </a:lnTo>
                  <a:lnTo>
                    <a:pt x="34" y="159"/>
                  </a:lnTo>
                  <a:lnTo>
                    <a:pt x="34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72" name="Freeform 32"/>
            <p:cNvSpPr>
              <a:spLocks/>
            </p:cNvSpPr>
            <p:nvPr/>
          </p:nvSpPr>
          <p:spPr bwMode="auto">
            <a:xfrm>
              <a:off x="799" y="2802"/>
              <a:ext cx="348" cy="168"/>
            </a:xfrm>
            <a:custGeom>
              <a:avLst/>
              <a:gdLst>
                <a:gd name="T0" fmla="*/ 19 w 348"/>
                <a:gd name="T1" fmla="*/ 127 h 168"/>
                <a:gd name="T2" fmla="*/ 46 w 348"/>
                <a:gd name="T3" fmla="*/ 134 h 168"/>
                <a:gd name="T4" fmla="*/ 71 w 348"/>
                <a:gd name="T5" fmla="*/ 129 h 168"/>
                <a:gd name="T6" fmla="*/ 94 w 348"/>
                <a:gd name="T7" fmla="*/ 122 h 168"/>
                <a:gd name="T8" fmla="*/ 77 w 348"/>
                <a:gd name="T9" fmla="*/ 117 h 168"/>
                <a:gd name="T10" fmla="*/ 42 w 348"/>
                <a:gd name="T11" fmla="*/ 101 h 168"/>
                <a:gd name="T12" fmla="*/ 49 w 348"/>
                <a:gd name="T13" fmla="*/ 91 h 168"/>
                <a:gd name="T14" fmla="*/ 72 w 348"/>
                <a:gd name="T15" fmla="*/ 96 h 168"/>
                <a:gd name="T16" fmla="*/ 99 w 348"/>
                <a:gd name="T17" fmla="*/ 102 h 168"/>
                <a:gd name="T18" fmla="*/ 134 w 348"/>
                <a:gd name="T19" fmla="*/ 107 h 168"/>
                <a:gd name="T20" fmla="*/ 173 w 348"/>
                <a:gd name="T21" fmla="*/ 112 h 168"/>
                <a:gd name="T22" fmla="*/ 207 w 348"/>
                <a:gd name="T23" fmla="*/ 109 h 168"/>
                <a:gd name="T24" fmla="*/ 236 w 348"/>
                <a:gd name="T25" fmla="*/ 106 h 168"/>
                <a:gd name="T26" fmla="*/ 266 w 348"/>
                <a:gd name="T27" fmla="*/ 96 h 168"/>
                <a:gd name="T28" fmla="*/ 331 w 348"/>
                <a:gd name="T29" fmla="*/ 116 h 168"/>
                <a:gd name="T30" fmla="*/ 304 w 348"/>
                <a:gd name="T31" fmla="*/ 94 h 168"/>
                <a:gd name="T32" fmla="*/ 280 w 348"/>
                <a:gd name="T33" fmla="*/ 73 h 168"/>
                <a:gd name="T34" fmla="*/ 257 w 348"/>
                <a:gd name="T35" fmla="*/ 57 h 168"/>
                <a:gd name="T36" fmla="*/ 228 w 348"/>
                <a:gd name="T37" fmla="*/ 46 h 168"/>
                <a:gd name="T38" fmla="*/ 196 w 348"/>
                <a:gd name="T39" fmla="*/ 41 h 168"/>
                <a:gd name="T40" fmla="*/ 192 w 348"/>
                <a:gd name="T41" fmla="*/ 39 h 168"/>
                <a:gd name="T42" fmla="*/ 220 w 348"/>
                <a:gd name="T43" fmla="*/ 37 h 168"/>
                <a:gd name="T44" fmla="*/ 244 w 348"/>
                <a:gd name="T45" fmla="*/ 39 h 168"/>
                <a:gd name="T46" fmla="*/ 281 w 348"/>
                <a:gd name="T47" fmla="*/ 52 h 168"/>
                <a:gd name="T48" fmla="*/ 302 w 348"/>
                <a:gd name="T49" fmla="*/ 44 h 168"/>
                <a:gd name="T50" fmla="*/ 278 w 348"/>
                <a:gd name="T51" fmla="*/ 33 h 168"/>
                <a:gd name="T52" fmla="*/ 247 w 348"/>
                <a:gd name="T53" fmla="*/ 20 h 168"/>
                <a:gd name="T54" fmla="*/ 216 w 348"/>
                <a:gd name="T55" fmla="*/ 11 h 168"/>
                <a:gd name="T56" fmla="*/ 189 w 348"/>
                <a:gd name="T57" fmla="*/ 11 h 168"/>
                <a:gd name="T58" fmla="*/ 183 w 348"/>
                <a:gd name="T59" fmla="*/ 4 h 168"/>
                <a:gd name="T60" fmla="*/ 207 w 348"/>
                <a:gd name="T61" fmla="*/ 1 h 168"/>
                <a:gd name="T62" fmla="*/ 231 w 348"/>
                <a:gd name="T63" fmla="*/ 5 h 168"/>
                <a:gd name="T64" fmla="*/ 255 w 348"/>
                <a:gd name="T65" fmla="*/ 11 h 168"/>
                <a:gd name="T66" fmla="*/ 278 w 348"/>
                <a:gd name="T67" fmla="*/ 15 h 168"/>
                <a:gd name="T68" fmla="*/ 307 w 348"/>
                <a:gd name="T69" fmla="*/ 31 h 168"/>
                <a:gd name="T70" fmla="*/ 315 w 348"/>
                <a:gd name="T71" fmla="*/ 61 h 168"/>
                <a:gd name="T72" fmla="*/ 328 w 348"/>
                <a:gd name="T73" fmla="*/ 96 h 168"/>
                <a:gd name="T74" fmla="*/ 347 w 348"/>
                <a:gd name="T75" fmla="*/ 119 h 168"/>
                <a:gd name="T76" fmla="*/ 327 w 348"/>
                <a:gd name="T77" fmla="*/ 129 h 168"/>
                <a:gd name="T78" fmla="*/ 323 w 348"/>
                <a:gd name="T79" fmla="*/ 166 h 168"/>
                <a:gd name="T80" fmla="*/ 291 w 348"/>
                <a:gd name="T81" fmla="*/ 162 h 168"/>
                <a:gd name="T82" fmla="*/ 262 w 348"/>
                <a:gd name="T83" fmla="*/ 133 h 168"/>
                <a:gd name="T84" fmla="*/ 265 w 348"/>
                <a:gd name="T85" fmla="*/ 121 h 168"/>
                <a:gd name="T86" fmla="*/ 240 w 348"/>
                <a:gd name="T87" fmla="*/ 132 h 168"/>
                <a:gd name="T88" fmla="*/ 202 w 348"/>
                <a:gd name="T89" fmla="*/ 146 h 168"/>
                <a:gd name="T90" fmla="*/ 167 w 348"/>
                <a:gd name="T91" fmla="*/ 157 h 168"/>
                <a:gd name="T92" fmla="*/ 141 w 348"/>
                <a:gd name="T93" fmla="*/ 164 h 168"/>
                <a:gd name="T94" fmla="*/ 116 w 348"/>
                <a:gd name="T95" fmla="*/ 164 h 168"/>
                <a:gd name="T96" fmla="*/ 81 w 348"/>
                <a:gd name="T97" fmla="*/ 161 h 168"/>
                <a:gd name="T98" fmla="*/ 75 w 348"/>
                <a:gd name="T99" fmla="*/ 158 h 168"/>
                <a:gd name="T100" fmla="*/ 105 w 348"/>
                <a:gd name="T101" fmla="*/ 157 h 168"/>
                <a:gd name="T102" fmla="*/ 129 w 348"/>
                <a:gd name="T103" fmla="*/ 153 h 168"/>
                <a:gd name="T104" fmla="*/ 119 w 348"/>
                <a:gd name="T105" fmla="*/ 133 h 168"/>
                <a:gd name="T106" fmla="*/ 90 w 348"/>
                <a:gd name="T107" fmla="*/ 141 h 168"/>
                <a:gd name="T108" fmla="*/ 58 w 348"/>
                <a:gd name="T109" fmla="*/ 147 h 168"/>
                <a:gd name="T110" fmla="*/ 29 w 348"/>
                <a:gd name="T111" fmla="*/ 142 h 168"/>
                <a:gd name="T112" fmla="*/ 7 w 348"/>
                <a:gd name="T113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8" h="168">
                  <a:moveTo>
                    <a:pt x="0" y="119"/>
                  </a:moveTo>
                  <a:lnTo>
                    <a:pt x="2" y="120"/>
                  </a:lnTo>
                  <a:lnTo>
                    <a:pt x="7" y="121"/>
                  </a:lnTo>
                  <a:lnTo>
                    <a:pt x="8" y="122"/>
                  </a:lnTo>
                  <a:lnTo>
                    <a:pt x="12" y="123"/>
                  </a:lnTo>
                  <a:lnTo>
                    <a:pt x="15" y="126"/>
                  </a:lnTo>
                  <a:lnTo>
                    <a:pt x="19" y="127"/>
                  </a:lnTo>
                  <a:lnTo>
                    <a:pt x="23" y="128"/>
                  </a:lnTo>
                  <a:lnTo>
                    <a:pt x="27" y="129"/>
                  </a:lnTo>
                  <a:lnTo>
                    <a:pt x="31" y="130"/>
                  </a:lnTo>
                  <a:lnTo>
                    <a:pt x="34" y="133"/>
                  </a:lnTo>
                  <a:lnTo>
                    <a:pt x="38" y="133"/>
                  </a:lnTo>
                  <a:lnTo>
                    <a:pt x="42" y="134"/>
                  </a:lnTo>
                  <a:lnTo>
                    <a:pt x="46" y="134"/>
                  </a:lnTo>
                  <a:lnTo>
                    <a:pt x="49" y="134"/>
                  </a:lnTo>
                  <a:lnTo>
                    <a:pt x="52" y="133"/>
                  </a:lnTo>
                  <a:lnTo>
                    <a:pt x="56" y="133"/>
                  </a:lnTo>
                  <a:lnTo>
                    <a:pt x="60" y="132"/>
                  </a:lnTo>
                  <a:lnTo>
                    <a:pt x="63" y="132"/>
                  </a:lnTo>
                  <a:lnTo>
                    <a:pt x="66" y="130"/>
                  </a:lnTo>
                  <a:lnTo>
                    <a:pt x="71" y="129"/>
                  </a:lnTo>
                  <a:lnTo>
                    <a:pt x="73" y="128"/>
                  </a:lnTo>
                  <a:lnTo>
                    <a:pt x="78" y="128"/>
                  </a:lnTo>
                  <a:lnTo>
                    <a:pt x="81" y="126"/>
                  </a:lnTo>
                  <a:lnTo>
                    <a:pt x="85" y="126"/>
                  </a:lnTo>
                  <a:lnTo>
                    <a:pt x="87" y="124"/>
                  </a:lnTo>
                  <a:lnTo>
                    <a:pt x="90" y="123"/>
                  </a:lnTo>
                  <a:lnTo>
                    <a:pt x="94" y="122"/>
                  </a:lnTo>
                  <a:lnTo>
                    <a:pt x="95" y="122"/>
                  </a:lnTo>
                  <a:lnTo>
                    <a:pt x="94" y="122"/>
                  </a:lnTo>
                  <a:lnTo>
                    <a:pt x="92" y="122"/>
                  </a:lnTo>
                  <a:lnTo>
                    <a:pt x="90" y="121"/>
                  </a:lnTo>
                  <a:lnTo>
                    <a:pt x="86" y="121"/>
                  </a:lnTo>
                  <a:lnTo>
                    <a:pt x="81" y="119"/>
                  </a:lnTo>
                  <a:lnTo>
                    <a:pt x="77" y="117"/>
                  </a:lnTo>
                  <a:lnTo>
                    <a:pt x="72" y="116"/>
                  </a:lnTo>
                  <a:lnTo>
                    <a:pt x="67" y="115"/>
                  </a:lnTo>
                  <a:lnTo>
                    <a:pt x="61" y="112"/>
                  </a:lnTo>
                  <a:lnTo>
                    <a:pt x="56" y="110"/>
                  </a:lnTo>
                  <a:lnTo>
                    <a:pt x="51" y="107"/>
                  </a:lnTo>
                  <a:lnTo>
                    <a:pt x="47" y="106"/>
                  </a:lnTo>
                  <a:lnTo>
                    <a:pt x="42" y="101"/>
                  </a:lnTo>
                  <a:lnTo>
                    <a:pt x="38" y="99"/>
                  </a:lnTo>
                  <a:lnTo>
                    <a:pt x="36" y="94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9" y="89"/>
                  </a:lnTo>
                  <a:lnTo>
                    <a:pt x="44" y="88"/>
                  </a:lnTo>
                  <a:lnTo>
                    <a:pt x="49" y="91"/>
                  </a:lnTo>
                  <a:lnTo>
                    <a:pt x="51" y="91"/>
                  </a:lnTo>
                  <a:lnTo>
                    <a:pt x="53" y="92"/>
                  </a:lnTo>
                  <a:lnTo>
                    <a:pt x="57" y="94"/>
                  </a:lnTo>
                  <a:lnTo>
                    <a:pt x="62" y="95"/>
                  </a:lnTo>
                  <a:lnTo>
                    <a:pt x="65" y="95"/>
                  </a:lnTo>
                  <a:lnTo>
                    <a:pt x="68" y="96"/>
                  </a:lnTo>
                  <a:lnTo>
                    <a:pt x="72" y="96"/>
                  </a:lnTo>
                  <a:lnTo>
                    <a:pt x="75" y="98"/>
                  </a:lnTo>
                  <a:lnTo>
                    <a:pt x="78" y="99"/>
                  </a:lnTo>
                  <a:lnTo>
                    <a:pt x="82" y="100"/>
                  </a:lnTo>
                  <a:lnTo>
                    <a:pt x="86" y="100"/>
                  </a:lnTo>
                  <a:lnTo>
                    <a:pt x="91" y="101"/>
                  </a:lnTo>
                  <a:lnTo>
                    <a:pt x="95" y="102"/>
                  </a:lnTo>
                  <a:lnTo>
                    <a:pt x="99" y="102"/>
                  </a:lnTo>
                  <a:lnTo>
                    <a:pt x="104" y="103"/>
                  </a:lnTo>
                  <a:lnTo>
                    <a:pt x="109" y="105"/>
                  </a:lnTo>
                  <a:lnTo>
                    <a:pt x="114" y="105"/>
                  </a:lnTo>
                  <a:lnTo>
                    <a:pt x="119" y="106"/>
                  </a:lnTo>
                  <a:lnTo>
                    <a:pt x="124" y="106"/>
                  </a:lnTo>
                  <a:lnTo>
                    <a:pt x="129" y="107"/>
                  </a:lnTo>
                  <a:lnTo>
                    <a:pt x="134" y="107"/>
                  </a:lnTo>
                  <a:lnTo>
                    <a:pt x="139" y="108"/>
                  </a:lnTo>
                  <a:lnTo>
                    <a:pt x="144" y="108"/>
                  </a:lnTo>
                  <a:lnTo>
                    <a:pt x="150" y="109"/>
                  </a:lnTo>
                  <a:lnTo>
                    <a:pt x="155" y="109"/>
                  </a:lnTo>
                  <a:lnTo>
                    <a:pt x="162" y="110"/>
                  </a:lnTo>
                  <a:lnTo>
                    <a:pt x="167" y="110"/>
                  </a:lnTo>
                  <a:lnTo>
                    <a:pt x="173" y="112"/>
                  </a:lnTo>
                  <a:lnTo>
                    <a:pt x="178" y="112"/>
                  </a:lnTo>
                  <a:lnTo>
                    <a:pt x="183" y="112"/>
                  </a:lnTo>
                  <a:lnTo>
                    <a:pt x="188" y="112"/>
                  </a:lnTo>
                  <a:lnTo>
                    <a:pt x="193" y="112"/>
                  </a:lnTo>
                  <a:lnTo>
                    <a:pt x="197" y="110"/>
                  </a:lnTo>
                  <a:lnTo>
                    <a:pt x="203" y="110"/>
                  </a:lnTo>
                  <a:lnTo>
                    <a:pt x="207" y="109"/>
                  </a:lnTo>
                  <a:lnTo>
                    <a:pt x="212" y="109"/>
                  </a:lnTo>
                  <a:lnTo>
                    <a:pt x="216" y="108"/>
                  </a:lnTo>
                  <a:lnTo>
                    <a:pt x="221" y="108"/>
                  </a:lnTo>
                  <a:lnTo>
                    <a:pt x="225" y="107"/>
                  </a:lnTo>
                  <a:lnTo>
                    <a:pt x="228" y="107"/>
                  </a:lnTo>
                  <a:lnTo>
                    <a:pt x="232" y="106"/>
                  </a:lnTo>
                  <a:lnTo>
                    <a:pt x="236" y="106"/>
                  </a:lnTo>
                  <a:lnTo>
                    <a:pt x="240" y="105"/>
                  </a:lnTo>
                  <a:lnTo>
                    <a:pt x="244" y="105"/>
                  </a:lnTo>
                  <a:lnTo>
                    <a:pt x="250" y="102"/>
                  </a:lnTo>
                  <a:lnTo>
                    <a:pt x="255" y="100"/>
                  </a:lnTo>
                  <a:lnTo>
                    <a:pt x="260" y="99"/>
                  </a:lnTo>
                  <a:lnTo>
                    <a:pt x="264" y="98"/>
                  </a:lnTo>
                  <a:lnTo>
                    <a:pt x="266" y="96"/>
                  </a:lnTo>
                  <a:lnTo>
                    <a:pt x="269" y="95"/>
                  </a:lnTo>
                  <a:lnTo>
                    <a:pt x="270" y="95"/>
                  </a:lnTo>
                  <a:lnTo>
                    <a:pt x="271" y="95"/>
                  </a:lnTo>
                  <a:lnTo>
                    <a:pt x="291" y="100"/>
                  </a:lnTo>
                  <a:lnTo>
                    <a:pt x="288" y="113"/>
                  </a:lnTo>
                  <a:lnTo>
                    <a:pt x="332" y="117"/>
                  </a:lnTo>
                  <a:lnTo>
                    <a:pt x="331" y="116"/>
                  </a:lnTo>
                  <a:lnTo>
                    <a:pt x="328" y="115"/>
                  </a:lnTo>
                  <a:lnTo>
                    <a:pt x="325" y="112"/>
                  </a:lnTo>
                  <a:lnTo>
                    <a:pt x="322" y="109"/>
                  </a:lnTo>
                  <a:lnTo>
                    <a:pt x="317" y="105"/>
                  </a:lnTo>
                  <a:lnTo>
                    <a:pt x="310" y="100"/>
                  </a:lnTo>
                  <a:lnTo>
                    <a:pt x="308" y="96"/>
                  </a:lnTo>
                  <a:lnTo>
                    <a:pt x="304" y="94"/>
                  </a:lnTo>
                  <a:lnTo>
                    <a:pt x="302" y="92"/>
                  </a:lnTo>
                  <a:lnTo>
                    <a:pt x="298" y="89"/>
                  </a:lnTo>
                  <a:lnTo>
                    <a:pt x="294" y="86"/>
                  </a:lnTo>
                  <a:lnTo>
                    <a:pt x="291" y="82"/>
                  </a:lnTo>
                  <a:lnTo>
                    <a:pt x="288" y="79"/>
                  </a:lnTo>
                  <a:lnTo>
                    <a:pt x="284" y="76"/>
                  </a:lnTo>
                  <a:lnTo>
                    <a:pt x="280" y="73"/>
                  </a:lnTo>
                  <a:lnTo>
                    <a:pt x="276" y="71"/>
                  </a:lnTo>
                  <a:lnTo>
                    <a:pt x="274" y="68"/>
                  </a:lnTo>
                  <a:lnTo>
                    <a:pt x="270" y="66"/>
                  </a:lnTo>
                  <a:lnTo>
                    <a:pt x="266" y="64"/>
                  </a:lnTo>
                  <a:lnTo>
                    <a:pt x="264" y="61"/>
                  </a:lnTo>
                  <a:lnTo>
                    <a:pt x="260" y="59"/>
                  </a:lnTo>
                  <a:lnTo>
                    <a:pt x="257" y="57"/>
                  </a:lnTo>
                  <a:lnTo>
                    <a:pt x="254" y="55"/>
                  </a:lnTo>
                  <a:lnTo>
                    <a:pt x="251" y="53"/>
                  </a:lnTo>
                  <a:lnTo>
                    <a:pt x="247" y="52"/>
                  </a:lnTo>
                  <a:lnTo>
                    <a:pt x="245" y="51"/>
                  </a:lnTo>
                  <a:lnTo>
                    <a:pt x="240" y="49"/>
                  </a:lnTo>
                  <a:lnTo>
                    <a:pt x="233" y="47"/>
                  </a:lnTo>
                  <a:lnTo>
                    <a:pt x="228" y="46"/>
                  </a:lnTo>
                  <a:lnTo>
                    <a:pt x="223" y="45"/>
                  </a:lnTo>
                  <a:lnTo>
                    <a:pt x="218" y="44"/>
                  </a:lnTo>
                  <a:lnTo>
                    <a:pt x="213" y="42"/>
                  </a:lnTo>
                  <a:lnTo>
                    <a:pt x="208" y="42"/>
                  </a:lnTo>
                  <a:lnTo>
                    <a:pt x="203" y="42"/>
                  </a:lnTo>
                  <a:lnTo>
                    <a:pt x="198" y="41"/>
                  </a:lnTo>
                  <a:lnTo>
                    <a:pt x="196" y="41"/>
                  </a:lnTo>
                  <a:lnTo>
                    <a:pt x="192" y="41"/>
                  </a:lnTo>
                  <a:lnTo>
                    <a:pt x="189" y="41"/>
                  </a:lnTo>
                  <a:lnTo>
                    <a:pt x="186" y="41"/>
                  </a:lnTo>
                  <a:lnTo>
                    <a:pt x="184" y="41"/>
                  </a:lnTo>
                  <a:lnTo>
                    <a:pt x="186" y="40"/>
                  </a:lnTo>
                  <a:lnTo>
                    <a:pt x="189" y="40"/>
                  </a:lnTo>
                  <a:lnTo>
                    <a:pt x="192" y="39"/>
                  </a:lnTo>
                  <a:lnTo>
                    <a:pt x="196" y="39"/>
                  </a:lnTo>
                  <a:lnTo>
                    <a:pt x="199" y="39"/>
                  </a:lnTo>
                  <a:lnTo>
                    <a:pt x="203" y="39"/>
                  </a:lnTo>
                  <a:lnTo>
                    <a:pt x="207" y="38"/>
                  </a:lnTo>
                  <a:lnTo>
                    <a:pt x="212" y="38"/>
                  </a:lnTo>
                  <a:lnTo>
                    <a:pt x="216" y="37"/>
                  </a:lnTo>
                  <a:lnTo>
                    <a:pt x="220" y="37"/>
                  </a:lnTo>
                  <a:lnTo>
                    <a:pt x="223" y="37"/>
                  </a:lnTo>
                  <a:lnTo>
                    <a:pt x="227" y="37"/>
                  </a:lnTo>
                  <a:lnTo>
                    <a:pt x="230" y="37"/>
                  </a:lnTo>
                  <a:lnTo>
                    <a:pt x="233" y="38"/>
                  </a:lnTo>
                  <a:lnTo>
                    <a:pt x="236" y="38"/>
                  </a:lnTo>
                  <a:lnTo>
                    <a:pt x="240" y="39"/>
                  </a:lnTo>
                  <a:lnTo>
                    <a:pt x="244" y="39"/>
                  </a:lnTo>
                  <a:lnTo>
                    <a:pt x="249" y="41"/>
                  </a:lnTo>
                  <a:lnTo>
                    <a:pt x="254" y="42"/>
                  </a:lnTo>
                  <a:lnTo>
                    <a:pt x="260" y="44"/>
                  </a:lnTo>
                  <a:lnTo>
                    <a:pt x="265" y="46"/>
                  </a:lnTo>
                  <a:lnTo>
                    <a:pt x="271" y="48"/>
                  </a:lnTo>
                  <a:lnTo>
                    <a:pt x="276" y="49"/>
                  </a:lnTo>
                  <a:lnTo>
                    <a:pt x="281" y="52"/>
                  </a:lnTo>
                  <a:lnTo>
                    <a:pt x="286" y="53"/>
                  </a:lnTo>
                  <a:lnTo>
                    <a:pt x="290" y="55"/>
                  </a:lnTo>
                  <a:lnTo>
                    <a:pt x="294" y="55"/>
                  </a:lnTo>
                  <a:lnTo>
                    <a:pt x="296" y="57"/>
                  </a:lnTo>
                  <a:lnTo>
                    <a:pt x="298" y="58"/>
                  </a:lnTo>
                  <a:lnTo>
                    <a:pt x="299" y="58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9" y="42"/>
                  </a:lnTo>
                  <a:lnTo>
                    <a:pt x="295" y="41"/>
                  </a:lnTo>
                  <a:lnTo>
                    <a:pt x="293" y="39"/>
                  </a:lnTo>
                  <a:lnTo>
                    <a:pt x="288" y="38"/>
                  </a:lnTo>
                  <a:lnTo>
                    <a:pt x="283" y="35"/>
                  </a:lnTo>
                  <a:lnTo>
                    <a:pt x="278" y="33"/>
                  </a:lnTo>
                  <a:lnTo>
                    <a:pt x="271" y="31"/>
                  </a:lnTo>
                  <a:lnTo>
                    <a:pt x="269" y="28"/>
                  </a:lnTo>
                  <a:lnTo>
                    <a:pt x="265" y="27"/>
                  </a:lnTo>
                  <a:lnTo>
                    <a:pt x="262" y="26"/>
                  </a:lnTo>
                  <a:lnTo>
                    <a:pt x="259" y="25"/>
                  </a:lnTo>
                  <a:lnTo>
                    <a:pt x="252" y="21"/>
                  </a:lnTo>
                  <a:lnTo>
                    <a:pt x="247" y="20"/>
                  </a:lnTo>
                  <a:lnTo>
                    <a:pt x="241" y="17"/>
                  </a:lnTo>
                  <a:lnTo>
                    <a:pt x="236" y="15"/>
                  </a:lnTo>
                  <a:lnTo>
                    <a:pt x="232" y="14"/>
                  </a:lnTo>
                  <a:lnTo>
                    <a:pt x="228" y="13"/>
                  </a:lnTo>
                  <a:lnTo>
                    <a:pt x="225" y="12"/>
                  </a:lnTo>
                  <a:lnTo>
                    <a:pt x="221" y="11"/>
                  </a:lnTo>
                  <a:lnTo>
                    <a:pt x="216" y="11"/>
                  </a:lnTo>
                  <a:lnTo>
                    <a:pt x="212" y="11"/>
                  </a:lnTo>
                  <a:lnTo>
                    <a:pt x="208" y="11"/>
                  </a:lnTo>
                  <a:lnTo>
                    <a:pt x="204" y="11"/>
                  </a:lnTo>
                  <a:lnTo>
                    <a:pt x="199" y="11"/>
                  </a:lnTo>
                  <a:lnTo>
                    <a:pt x="197" y="11"/>
                  </a:lnTo>
                  <a:lnTo>
                    <a:pt x="192" y="11"/>
                  </a:lnTo>
                  <a:lnTo>
                    <a:pt x="189" y="11"/>
                  </a:lnTo>
                  <a:lnTo>
                    <a:pt x="186" y="11"/>
                  </a:lnTo>
                  <a:lnTo>
                    <a:pt x="184" y="11"/>
                  </a:lnTo>
                  <a:lnTo>
                    <a:pt x="179" y="12"/>
                  </a:lnTo>
                  <a:lnTo>
                    <a:pt x="179" y="12"/>
                  </a:lnTo>
                  <a:lnTo>
                    <a:pt x="179" y="11"/>
                  </a:lnTo>
                  <a:lnTo>
                    <a:pt x="181" y="7"/>
                  </a:lnTo>
                  <a:lnTo>
                    <a:pt x="183" y="4"/>
                  </a:lnTo>
                  <a:lnTo>
                    <a:pt x="188" y="0"/>
                  </a:lnTo>
                  <a:lnTo>
                    <a:pt x="191" y="0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02" y="1"/>
                  </a:lnTo>
                  <a:lnTo>
                    <a:pt x="204" y="1"/>
                  </a:lnTo>
                  <a:lnTo>
                    <a:pt x="207" y="1"/>
                  </a:lnTo>
                  <a:lnTo>
                    <a:pt x="210" y="1"/>
                  </a:lnTo>
                  <a:lnTo>
                    <a:pt x="213" y="3"/>
                  </a:lnTo>
                  <a:lnTo>
                    <a:pt x="216" y="3"/>
                  </a:lnTo>
                  <a:lnTo>
                    <a:pt x="220" y="4"/>
                  </a:lnTo>
                  <a:lnTo>
                    <a:pt x="223" y="4"/>
                  </a:lnTo>
                  <a:lnTo>
                    <a:pt x="227" y="5"/>
                  </a:lnTo>
                  <a:lnTo>
                    <a:pt x="231" y="5"/>
                  </a:lnTo>
                  <a:lnTo>
                    <a:pt x="233" y="5"/>
                  </a:lnTo>
                  <a:lnTo>
                    <a:pt x="237" y="6"/>
                  </a:lnTo>
                  <a:lnTo>
                    <a:pt x="241" y="7"/>
                  </a:lnTo>
                  <a:lnTo>
                    <a:pt x="245" y="7"/>
                  </a:lnTo>
                  <a:lnTo>
                    <a:pt x="247" y="8"/>
                  </a:lnTo>
                  <a:lnTo>
                    <a:pt x="251" y="10"/>
                  </a:lnTo>
                  <a:lnTo>
                    <a:pt x="255" y="11"/>
                  </a:lnTo>
                  <a:lnTo>
                    <a:pt x="259" y="11"/>
                  </a:lnTo>
                  <a:lnTo>
                    <a:pt x="262" y="12"/>
                  </a:lnTo>
                  <a:lnTo>
                    <a:pt x="265" y="12"/>
                  </a:lnTo>
                  <a:lnTo>
                    <a:pt x="269" y="13"/>
                  </a:lnTo>
                  <a:lnTo>
                    <a:pt x="271" y="14"/>
                  </a:lnTo>
                  <a:lnTo>
                    <a:pt x="275" y="15"/>
                  </a:lnTo>
                  <a:lnTo>
                    <a:pt x="278" y="15"/>
                  </a:lnTo>
                  <a:lnTo>
                    <a:pt x="281" y="17"/>
                  </a:lnTo>
                  <a:lnTo>
                    <a:pt x="286" y="19"/>
                  </a:lnTo>
                  <a:lnTo>
                    <a:pt x="291" y="20"/>
                  </a:lnTo>
                  <a:lnTo>
                    <a:pt x="295" y="23"/>
                  </a:lnTo>
                  <a:lnTo>
                    <a:pt x="300" y="26"/>
                  </a:lnTo>
                  <a:lnTo>
                    <a:pt x="304" y="27"/>
                  </a:lnTo>
                  <a:lnTo>
                    <a:pt x="307" y="31"/>
                  </a:lnTo>
                  <a:lnTo>
                    <a:pt x="310" y="33"/>
                  </a:lnTo>
                  <a:lnTo>
                    <a:pt x="313" y="37"/>
                  </a:lnTo>
                  <a:lnTo>
                    <a:pt x="317" y="40"/>
                  </a:lnTo>
                  <a:lnTo>
                    <a:pt x="320" y="45"/>
                  </a:lnTo>
                  <a:lnTo>
                    <a:pt x="322" y="47"/>
                  </a:lnTo>
                  <a:lnTo>
                    <a:pt x="323" y="49"/>
                  </a:lnTo>
                  <a:lnTo>
                    <a:pt x="315" y="61"/>
                  </a:lnTo>
                  <a:lnTo>
                    <a:pt x="342" y="87"/>
                  </a:lnTo>
                  <a:lnTo>
                    <a:pt x="313" y="83"/>
                  </a:lnTo>
                  <a:lnTo>
                    <a:pt x="314" y="85"/>
                  </a:lnTo>
                  <a:lnTo>
                    <a:pt x="319" y="88"/>
                  </a:lnTo>
                  <a:lnTo>
                    <a:pt x="322" y="89"/>
                  </a:lnTo>
                  <a:lnTo>
                    <a:pt x="324" y="93"/>
                  </a:lnTo>
                  <a:lnTo>
                    <a:pt x="328" y="96"/>
                  </a:lnTo>
                  <a:lnTo>
                    <a:pt x="332" y="100"/>
                  </a:lnTo>
                  <a:lnTo>
                    <a:pt x="334" y="102"/>
                  </a:lnTo>
                  <a:lnTo>
                    <a:pt x="337" y="106"/>
                  </a:lnTo>
                  <a:lnTo>
                    <a:pt x="341" y="109"/>
                  </a:lnTo>
                  <a:lnTo>
                    <a:pt x="343" y="113"/>
                  </a:lnTo>
                  <a:lnTo>
                    <a:pt x="344" y="115"/>
                  </a:lnTo>
                  <a:lnTo>
                    <a:pt x="347" y="119"/>
                  </a:lnTo>
                  <a:lnTo>
                    <a:pt x="347" y="121"/>
                  </a:lnTo>
                  <a:lnTo>
                    <a:pt x="348" y="123"/>
                  </a:lnTo>
                  <a:lnTo>
                    <a:pt x="346" y="127"/>
                  </a:lnTo>
                  <a:lnTo>
                    <a:pt x="342" y="128"/>
                  </a:lnTo>
                  <a:lnTo>
                    <a:pt x="337" y="129"/>
                  </a:lnTo>
                  <a:lnTo>
                    <a:pt x="332" y="129"/>
                  </a:lnTo>
                  <a:lnTo>
                    <a:pt x="327" y="129"/>
                  </a:lnTo>
                  <a:lnTo>
                    <a:pt x="323" y="129"/>
                  </a:lnTo>
                  <a:lnTo>
                    <a:pt x="319" y="128"/>
                  </a:lnTo>
                  <a:lnTo>
                    <a:pt x="318" y="128"/>
                  </a:lnTo>
                  <a:lnTo>
                    <a:pt x="318" y="153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3" y="166"/>
                  </a:lnTo>
                  <a:lnTo>
                    <a:pt x="320" y="167"/>
                  </a:lnTo>
                  <a:lnTo>
                    <a:pt x="317" y="168"/>
                  </a:lnTo>
                  <a:lnTo>
                    <a:pt x="312" y="168"/>
                  </a:lnTo>
                  <a:lnTo>
                    <a:pt x="308" y="168"/>
                  </a:lnTo>
                  <a:lnTo>
                    <a:pt x="303" y="167"/>
                  </a:lnTo>
                  <a:lnTo>
                    <a:pt x="298" y="166"/>
                  </a:lnTo>
                  <a:lnTo>
                    <a:pt x="291" y="162"/>
                  </a:lnTo>
                  <a:lnTo>
                    <a:pt x="285" y="157"/>
                  </a:lnTo>
                  <a:lnTo>
                    <a:pt x="279" y="151"/>
                  </a:lnTo>
                  <a:lnTo>
                    <a:pt x="274" y="147"/>
                  </a:lnTo>
                  <a:lnTo>
                    <a:pt x="269" y="141"/>
                  </a:lnTo>
                  <a:lnTo>
                    <a:pt x="265" y="136"/>
                  </a:lnTo>
                  <a:lnTo>
                    <a:pt x="264" y="134"/>
                  </a:lnTo>
                  <a:lnTo>
                    <a:pt x="262" y="133"/>
                  </a:lnTo>
                  <a:lnTo>
                    <a:pt x="273" y="133"/>
                  </a:lnTo>
                  <a:lnTo>
                    <a:pt x="298" y="155"/>
                  </a:lnTo>
                  <a:lnTo>
                    <a:pt x="296" y="127"/>
                  </a:lnTo>
                  <a:lnTo>
                    <a:pt x="273" y="119"/>
                  </a:lnTo>
                  <a:lnTo>
                    <a:pt x="271" y="119"/>
                  </a:lnTo>
                  <a:lnTo>
                    <a:pt x="269" y="121"/>
                  </a:lnTo>
                  <a:lnTo>
                    <a:pt x="265" y="121"/>
                  </a:lnTo>
                  <a:lnTo>
                    <a:pt x="264" y="122"/>
                  </a:lnTo>
                  <a:lnTo>
                    <a:pt x="260" y="123"/>
                  </a:lnTo>
                  <a:lnTo>
                    <a:pt x="256" y="126"/>
                  </a:lnTo>
                  <a:lnTo>
                    <a:pt x="251" y="127"/>
                  </a:lnTo>
                  <a:lnTo>
                    <a:pt x="247" y="128"/>
                  </a:lnTo>
                  <a:lnTo>
                    <a:pt x="244" y="129"/>
                  </a:lnTo>
                  <a:lnTo>
                    <a:pt x="240" y="132"/>
                  </a:lnTo>
                  <a:lnTo>
                    <a:pt x="233" y="134"/>
                  </a:lnTo>
                  <a:lnTo>
                    <a:pt x="228" y="135"/>
                  </a:lnTo>
                  <a:lnTo>
                    <a:pt x="223" y="137"/>
                  </a:lnTo>
                  <a:lnTo>
                    <a:pt x="220" y="140"/>
                  </a:lnTo>
                  <a:lnTo>
                    <a:pt x="213" y="141"/>
                  </a:lnTo>
                  <a:lnTo>
                    <a:pt x="208" y="143"/>
                  </a:lnTo>
                  <a:lnTo>
                    <a:pt x="202" y="146"/>
                  </a:lnTo>
                  <a:lnTo>
                    <a:pt x="197" y="147"/>
                  </a:lnTo>
                  <a:lnTo>
                    <a:pt x="192" y="149"/>
                  </a:lnTo>
                  <a:lnTo>
                    <a:pt x="187" y="151"/>
                  </a:lnTo>
                  <a:lnTo>
                    <a:pt x="182" y="153"/>
                  </a:lnTo>
                  <a:lnTo>
                    <a:pt x="177" y="155"/>
                  </a:lnTo>
                  <a:lnTo>
                    <a:pt x="172" y="156"/>
                  </a:lnTo>
                  <a:lnTo>
                    <a:pt x="167" y="157"/>
                  </a:lnTo>
                  <a:lnTo>
                    <a:pt x="163" y="158"/>
                  </a:lnTo>
                  <a:lnTo>
                    <a:pt x="159" y="161"/>
                  </a:lnTo>
                  <a:lnTo>
                    <a:pt x="155" y="161"/>
                  </a:lnTo>
                  <a:lnTo>
                    <a:pt x="152" y="162"/>
                  </a:lnTo>
                  <a:lnTo>
                    <a:pt x="149" y="163"/>
                  </a:lnTo>
                  <a:lnTo>
                    <a:pt x="147" y="164"/>
                  </a:lnTo>
                  <a:lnTo>
                    <a:pt x="141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29" y="164"/>
                  </a:lnTo>
                  <a:lnTo>
                    <a:pt x="125" y="164"/>
                  </a:lnTo>
                  <a:lnTo>
                    <a:pt x="123" y="164"/>
                  </a:lnTo>
                  <a:lnTo>
                    <a:pt x="119" y="164"/>
                  </a:lnTo>
                  <a:lnTo>
                    <a:pt x="116" y="164"/>
                  </a:lnTo>
                  <a:lnTo>
                    <a:pt x="112" y="163"/>
                  </a:lnTo>
                  <a:lnTo>
                    <a:pt x="109" y="163"/>
                  </a:lnTo>
                  <a:lnTo>
                    <a:pt x="102" y="163"/>
                  </a:lnTo>
                  <a:lnTo>
                    <a:pt x="97" y="163"/>
                  </a:lnTo>
                  <a:lnTo>
                    <a:pt x="91" y="162"/>
                  </a:lnTo>
                  <a:lnTo>
                    <a:pt x="86" y="162"/>
                  </a:lnTo>
                  <a:lnTo>
                    <a:pt x="81" y="161"/>
                  </a:lnTo>
                  <a:lnTo>
                    <a:pt x="77" y="161"/>
                  </a:lnTo>
                  <a:lnTo>
                    <a:pt x="72" y="160"/>
                  </a:lnTo>
                  <a:lnTo>
                    <a:pt x="71" y="160"/>
                  </a:lnTo>
                  <a:lnTo>
                    <a:pt x="68" y="160"/>
                  </a:lnTo>
                  <a:lnTo>
                    <a:pt x="70" y="158"/>
                  </a:lnTo>
                  <a:lnTo>
                    <a:pt x="72" y="158"/>
                  </a:lnTo>
                  <a:lnTo>
                    <a:pt x="75" y="158"/>
                  </a:lnTo>
                  <a:lnTo>
                    <a:pt x="80" y="158"/>
                  </a:lnTo>
                  <a:lnTo>
                    <a:pt x="85" y="158"/>
                  </a:lnTo>
                  <a:lnTo>
                    <a:pt x="90" y="157"/>
                  </a:lnTo>
                  <a:lnTo>
                    <a:pt x="94" y="157"/>
                  </a:lnTo>
                  <a:lnTo>
                    <a:pt x="97" y="157"/>
                  </a:lnTo>
                  <a:lnTo>
                    <a:pt x="101" y="157"/>
                  </a:lnTo>
                  <a:lnTo>
                    <a:pt x="105" y="157"/>
                  </a:lnTo>
                  <a:lnTo>
                    <a:pt x="109" y="156"/>
                  </a:lnTo>
                  <a:lnTo>
                    <a:pt x="111" y="156"/>
                  </a:lnTo>
                  <a:lnTo>
                    <a:pt x="115" y="155"/>
                  </a:lnTo>
                  <a:lnTo>
                    <a:pt x="119" y="155"/>
                  </a:lnTo>
                  <a:lnTo>
                    <a:pt x="123" y="154"/>
                  </a:lnTo>
                  <a:lnTo>
                    <a:pt x="125" y="154"/>
                  </a:lnTo>
                  <a:lnTo>
                    <a:pt x="129" y="153"/>
                  </a:lnTo>
                  <a:lnTo>
                    <a:pt x="133" y="153"/>
                  </a:lnTo>
                  <a:lnTo>
                    <a:pt x="138" y="151"/>
                  </a:lnTo>
                  <a:lnTo>
                    <a:pt x="143" y="150"/>
                  </a:lnTo>
                  <a:lnTo>
                    <a:pt x="148" y="149"/>
                  </a:lnTo>
                  <a:lnTo>
                    <a:pt x="152" y="148"/>
                  </a:lnTo>
                  <a:lnTo>
                    <a:pt x="119" y="133"/>
                  </a:lnTo>
                  <a:lnTo>
                    <a:pt x="119" y="133"/>
                  </a:lnTo>
                  <a:lnTo>
                    <a:pt x="116" y="134"/>
                  </a:lnTo>
                  <a:lnTo>
                    <a:pt x="114" y="134"/>
                  </a:lnTo>
                  <a:lnTo>
                    <a:pt x="110" y="135"/>
                  </a:lnTo>
                  <a:lnTo>
                    <a:pt x="105" y="136"/>
                  </a:lnTo>
                  <a:lnTo>
                    <a:pt x="101" y="139"/>
                  </a:lnTo>
                  <a:lnTo>
                    <a:pt x="95" y="140"/>
                  </a:lnTo>
                  <a:lnTo>
                    <a:pt x="90" y="141"/>
                  </a:lnTo>
                  <a:lnTo>
                    <a:pt x="86" y="142"/>
                  </a:lnTo>
                  <a:lnTo>
                    <a:pt x="82" y="142"/>
                  </a:lnTo>
                  <a:lnTo>
                    <a:pt x="78" y="143"/>
                  </a:lnTo>
                  <a:lnTo>
                    <a:pt x="76" y="144"/>
                  </a:lnTo>
                  <a:lnTo>
                    <a:pt x="70" y="146"/>
                  </a:lnTo>
                  <a:lnTo>
                    <a:pt x="65" y="147"/>
                  </a:lnTo>
                  <a:lnTo>
                    <a:pt x="58" y="147"/>
                  </a:lnTo>
                  <a:lnTo>
                    <a:pt x="53" y="148"/>
                  </a:lnTo>
                  <a:lnTo>
                    <a:pt x="48" y="148"/>
                  </a:lnTo>
                  <a:lnTo>
                    <a:pt x="44" y="148"/>
                  </a:lnTo>
                  <a:lnTo>
                    <a:pt x="41" y="147"/>
                  </a:lnTo>
                  <a:lnTo>
                    <a:pt x="36" y="146"/>
                  </a:lnTo>
                  <a:lnTo>
                    <a:pt x="32" y="143"/>
                  </a:lnTo>
                  <a:lnTo>
                    <a:pt x="29" y="142"/>
                  </a:lnTo>
                  <a:lnTo>
                    <a:pt x="24" y="140"/>
                  </a:lnTo>
                  <a:lnTo>
                    <a:pt x="22" y="137"/>
                  </a:lnTo>
                  <a:lnTo>
                    <a:pt x="18" y="134"/>
                  </a:lnTo>
                  <a:lnTo>
                    <a:pt x="15" y="133"/>
                  </a:lnTo>
                  <a:lnTo>
                    <a:pt x="12" y="129"/>
                  </a:lnTo>
                  <a:lnTo>
                    <a:pt x="9" y="127"/>
                  </a:lnTo>
                  <a:lnTo>
                    <a:pt x="7" y="124"/>
                  </a:lnTo>
                  <a:lnTo>
                    <a:pt x="4" y="122"/>
                  </a:lnTo>
                  <a:lnTo>
                    <a:pt x="2" y="120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73" name="Freeform 33"/>
            <p:cNvSpPr>
              <a:spLocks/>
            </p:cNvSpPr>
            <p:nvPr/>
          </p:nvSpPr>
          <p:spPr bwMode="auto">
            <a:xfrm>
              <a:off x="526" y="2857"/>
              <a:ext cx="101" cy="21"/>
            </a:xfrm>
            <a:custGeom>
              <a:avLst/>
              <a:gdLst>
                <a:gd name="T0" fmla="*/ 101 w 101"/>
                <a:gd name="T1" fmla="*/ 18 h 21"/>
                <a:gd name="T2" fmla="*/ 99 w 101"/>
                <a:gd name="T3" fmla="*/ 17 h 21"/>
                <a:gd name="T4" fmla="*/ 97 w 101"/>
                <a:gd name="T5" fmla="*/ 17 h 21"/>
                <a:gd name="T6" fmla="*/ 93 w 101"/>
                <a:gd name="T7" fmla="*/ 14 h 21"/>
                <a:gd name="T8" fmla="*/ 88 w 101"/>
                <a:gd name="T9" fmla="*/ 13 h 21"/>
                <a:gd name="T10" fmla="*/ 82 w 101"/>
                <a:gd name="T11" fmla="*/ 12 h 21"/>
                <a:gd name="T12" fmla="*/ 77 w 101"/>
                <a:gd name="T13" fmla="*/ 11 h 21"/>
                <a:gd name="T14" fmla="*/ 73 w 101"/>
                <a:gd name="T15" fmla="*/ 10 h 21"/>
                <a:gd name="T16" fmla="*/ 70 w 101"/>
                <a:gd name="T17" fmla="*/ 9 h 21"/>
                <a:gd name="T18" fmla="*/ 67 w 101"/>
                <a:gd name="T19" fmla="*/ 9 h 21"/>
                <a:gd name="T20" fmla="*/ 64 w 101"/>
                <a:gd name="T21" fmla="*/ 7 h 21"/>
                <a:gd name="T22" fmla="*/ 59 w 101"/>
                <a:gd name="T23" fmla="*/ 6 h 21"/>
                <a:gd name="T24" fmla="*/ 57 w 101"/>
                <a:gd name="T25" fmla="*/ 6 h 21"/>
                <a:gd name="T26" fmla="*/ 51 w 101"/>
                <a:gd name="T27" fmla="*/ 5 h 21"/>
                <a:gd name="T28" fmla="*/ 49 w 101"/>
                <a:gd name="T29" fmla="*/ 5 h 21"/>
                <a:gd name="T30" fmla="*/ 45 w 101"/>
                <a:gd name="T31" fmla="*/ 4 h 21"/>
                <a:gd name="T32" fmla="*/ 41 w 101"/>
                <a:gd name="T33" fmla="*/ 4 h 21"/>
                <a:gd name="T34" fmla="*/ 39 w 101"/>
                <a:gd name="T35" fmla="*/ 3 h 21"/>
                <a:gd name="T36" fmla="*/ 36 w 101"/>
                <a:gd name="T37" fmla="*/ 3 h 21"/>
                <a:gd name="T38" fmla="*/ 33 w 101"/>
                <a:gd name="T39" fmla="*/ 2 h 21"/>
                <a:gd name="T40" fmla="*/ 29 w 101"/>
                <a:gd name="T41" fmla="*/ 2 h 21"/>
                <a:gd name="T42" fmla="*/ 26 w 101"/>
                <a:gd name="T43" fmla="*/ 0 h 21"/>
                <a:gd name="T44" fmla="*/ 25 w 101"/>
                <a:gd name="T45" fmla="*/ 0 h 21"/>
                <a:gd name="T46" fmla="*/ 20 w 101"/>
                <a:gd name="T47" fmla="*/ 0 h 21"/>
                <a:gd name="T48" fmla="*/ 17 w 101"/>
                <a:gd name="T49" fmla="*/ 0 h 21"/>
                <a:gd name="T50" fmla="*/ 11 w 101"/>
                <a:gd name="T51" fmla="*/ 2 h 21"/>
                <a:gd name="T52" fmla="*/ 7 w 101"/>
                <a:gd name="T53" fmla="*/ 4 h 21"/>
                <a:gd name="T54" fmla="*/ 5 w 101"/>
                <a:gd name="T55" fmla="*/ 6 h 21"/>
                <a:gd name="T56" fmla="*/ 2 w 101"/>
                <a:gd name="T57" fmla="*/ 9 h 21"/>
                <a:gd name="T58" fmla="*/ 0 w 101"/>
                <a:gd name="T59" fmla="*/ 14 h 21"/>
                <a:gd name="T60" fmla="*/ 2 w 101"/>
                <a:gd name="T61" fmla="*/ 18 h 21"/>
                <a:gd name="T62" fmla="*/ 4 w 101"/>
                <a:gd name="T63" fmla="*/ 18 h 21"/>
                <a:gd name="T64" fmla="*/ 7 w 101"/>
                <a:gd name="T65" fmla="*/ 19 h 21"/>
                <a:gd name="T66" fmla="*/ 11 w 101"/>
                <a:gd name="T67" fmla="*/ 19 h 21"/>
                <a:gd name="T68" fmla="*/ 17 w 101"/>
                <a:gd name="T69" fmla="*/ 19 h 21"/>
                <a:gd name="T70" fmla="*/ 20 w 101"/>
                <a:gd name="T71" fmla="*/ 19 h 21"/>
                <a:gd name="T72" fmla="*/ 24 w 101"/>
                <a:gd name="T73" fmla="*/ 19 h 21"/>
                <a:gd name="T74" fmla="*/ 28 w 101"/>
                <a:gd name="T75" fmla="*/ 19 h 21"/>
                <a:gd name="T76" fmla="*/ 30 w 101"/>
                <a:gd name="T77" fmla="*/ 19 h 21"/>
                <a:gd name="T78" fmla="*/ 34 w 101"/>
                <a:gd name="T79" fmla="*/ 19 h 21"/>
                <a:gd name="T80" fmla="*/ 38 w 101"/>
                <a:gd name="T81" fmla="*/ 19 h 21"/>
                <a:gd name="T82" fmla="*/ 41 w 101"/>
                <a:gd name="T83" fmla="*/ 19 h 21"/>
                <a:gd name="T84" fmla="*/ 46 w 101"/>
                <a:gd name="T85" fmla="*/ 20 h 21"/>
                <a:gd name="T86" fmla="*/ 49 w 101"/>
                <a:gd name="T87" fmla="*/ 20 h 21"/>
                <a:gd name="T88" fmla="*/ 53 w 101"/>
                <a:gd name="T89" fmla="*/ 20 h 21"/>
                <a:gd name="T90" fmla="*/ 57 w 101"/>
                <a:gd name="T91" fmla="*/ 20 h 21"/>
                <a:gd name="T92" fmla="*/ 60 w 101"/>
                <a:gd name="T93" fmla="*/ 20 h 21"/>
                <a:gd name="T94" fmla="*/ 64 w 101"/>
                <a:gd name="T95" fmla="*/ 20 h 21"/>
                <a:gd name="T96" fmla="*/ 67 w 101"/>
                <a:gd name="T97" fmla="*/ 20 h 21"/>
                <a:gd name="T98" fmla="*/ 70 w 101"/>
                <a:gd name="T99" fmla="*/ 20 h 21"/>
                <a:gd name="T100" fmla="*/ 74 w 101"/>
                <a:gd name="T101" fmla="*/ 20 h 21"/>
                <a:gd name="T102" fmla="*/ 79 w 101"/>
                <a:gd name="T103" fmla="*/ 20 h 21"/>
                <a:gd name="T104" fmla="*/ 83 w 101"/>
                <a:gd name="T105" fmla="*/ 20 h 21"/>
                <a:gd name="T106" fmla="*/ 87 w 101"/>
                <a:gd name="T107" fmla="*/ 21 h 21"/>
                <a:gd name="T108" fmla="*/ 89 w 101"/>
                <a:gd name="T109" fmla="*/ 21 h 21"/>
                <a:gd name="T110" fmla="*/ 93 w 101"/>
                <a:gd name="T111" fmla="*/ 21 h 21"/>
                <a:gd name="T112" fmla="*/ 97 w 101"/>
                <a:gd name="T113" fmla="*/ 20 h 21"/>
                <a:gd name="T114" fmla="*/ 99 w 101"/>
                <a:gd name="T115" fmla="*/ 19 h 21"/>
                <a:gd name="T116" fmla="*/ 101 w 101"/>
                <a:gd name="T117" fmla="*/ 18 h 21"/>
                <a:gd name="T118" fmla="*/ 101 w 101"/>
                <a:gd name="T11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" h="21">
                  <a:moveTo>
                    <a:pt x="101" y="18"/>
                  </a:moveTo>
                  <a:lnTo>
                    <a:pt x="99" y="17"/>
                  </a:lnTo>
                  <a:lnTo>
                    <a:pt x="97" y="17"/>
                  </a:lnTo>
                  <a:lnTo>
                    <a:pt x="93" y="14"/>
                  </a:lnTo>
                  <a:lnTo>
                    <a:pt x="88" y="13"/>
                  </a:lnTo>
                  <a:lnTo>
                    <a:pt x="82" y="12"/>
                  </a:lnTo>
                  <a:lnTo>
                    <a:pt x="77" y="11"/>
                  </a:lnTo>
                  <a:lnTo>
                    <a:pt x="73" y="10"/>
                  </a:lnTo>
                  <a:lnTo>
                    <a:pt x="70" y="9"/>
                  </a:lnTo>
                  <a:lnTo>
                    <a:pt x="67" y="9"/>
                  </a:lnTo>
                  <a:lnTo>
                    <a:pt x="64" y="7"/>
                  </a:lnTo>
                  <a:lnTo>
                    <a:pt x="59" y="6"/>
                  </a:lnTo>
                  <a:lnTo>
                    <a:pt x="57" y="6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7" y="4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4" y="19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4" y="19"/>
                  </a:lnTo>
                  <a:lnTo>
                    <a:pt x="38" y="19"/>
                  </a:lnTo>
                  <a:lnTo>
                    <a:pt x="41" y="19"/>
                  </a:lnTo>
                  <a:lnTo>
                    <a:pt x="46" y="20"/>
                  </a:lnTo>
                  <a:lnTo>
                    <a:pt x="49" y="20"/>
                  </a:lnTo>
                  <a:lnTo>
                    <a:pt x="53" y="20"/>
                  </a:lnTo>
                  <a:lnTo>
                    <a:pt x="57" y="20"/>
                  </a:lnTo>
                  <a:lnTo>
                    <a:pt x="60" y="20"/>
                  </a:lnTo>
                  <a:lnTo>
                    <a:pt x="64" y="20"/>
                  </a:lnTo>
                  <a:lnTo>
                    <a:pt x="67" y="20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9" y="20"/>
                  </a:lnTo>
                  <a:lnTo>
                    <a:pt x="83" y="20"/>
                  </a:lnTo>
                  <a:lnTo>
                    <a:pt x="87" y="21"/>
                  </a:lnTo>
                  <a:lnTo>
                    <a:pt x="89" y="21"/>
                  </a:lnTo>
                  <a:lnTo>
                    <a:pt x="93" y="21"/>
                  </a:lnTo>
                  <a:lnTo>
                    <a:pt x="97" y="20"/>
                  </a:lnTo>
                  <a:lnTo>
                    <a:pt x="99" y="19"/>
                  </a:lnTo>
                  <a:lnTo>
                    <a:pt x="101" y="18"/>
                  </a:lnTo>
                  <a:lnTo>
                    <a:pt x="10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74" name="Freeform 34"/>
            <p:cNvSpPr>
              <a:spLocks/>
            </p:cNvSpPr>
            <p:nvPr/>
          </p:nvSpPr>
          <p:spPr bwMode="auto">
            <a:xfrm>
              <a:off x="562" y="2802"/>
              <a:ext cx="135" cy="67"/>
            </a:xfrm>
            <a:custGeom>
              <a:avLst/>
              <a:gdLst>
                <a:gd name="T0" fmla="*/ 0 w 135"/>
                <a:gd name="T1" fmla="*/ 40 h 67"/>
                <a:gd name="T2" fmla="*/ 2 w 135"/>
                <a:gd name="T3" fmla="*/ 35 h 67"/>
                <a:gd name="T4" fmla="*/ 5 w 135"/>
                <a:gd name="T5" fmla="*/ 32 h 67"/>
                <a:gd name="T6" fmla="*/ 10 w 135"/>
                <a:gd name="T7" fmla="*/ 31 h 67"/>
                <a:gd name="T8" fmla="*/ 18 w 135"/>
                <a:gd name="T9" fmla="*/ 31 h 67"/>
                <a:gd name="T10" fmla="*/ 26 w 135"/>
                <a:gd name="T11" fmla="*/ 32 h 67"/>
                <a:gd name="T12" fmla="*/ 34 w 135"/>
                <a:gd name="T13" fmla="*/ 34 h 67"/>
                <a:gd name="T14" fmla="*/ 43 w 135"/>
                <a:gd name="T15" fmla="*/ 38 h 67"/>
                <a:gd name="T16" fmla="*/ 52 w 135"/>
                <a:gd name="T17" fmla="*/ 40 h 67"/>
                <a:gd name="T18" fmla="*/ 60 w 135"/>
                <a:gd name="T19" fmla="*/ 44 h 67"/>
                <a:gd name="T20" fmla="*/ 68 w 135"/>
                <a:gd name="T21" fmla="*/ 46 h 67"/>
                <a:gd name="T22" fmla="*/ 70 w 135"/>
                <a:gd name="T23" fmla="*/ 44 h 67"/>
                <a:gd name="T24" fmla="*/ 66 w 135"/>
                <a:gd name="T25" fmla="*/ 40 h 67"/>
                <a:gd name="T26" fmla="*/ 62 w 135"/>
                <a:gd name="T27" fmla="*/ 33 h 67"/>
                <a:gd name="T28" fmla="*/ 57 w 135"/>
                <a:gd name="T29" fmla="*/ 27 h 67"/>
                <a:gd name="T30" fmla="*/ 52 w 135"/>
                <a:gd name="T31" fmla="*/ 19 h 67"/>
                <a:gd name="T32" fmla="*/ 47 w 135"/>
                <a:gd name="T33" fmla="*/ 11 h 67"/>
                <a:gd name="T34" fmla="*/ 44 w 135"/>
                <a:gd name="T35" fmla="*/ 5 h 67"/>
                <a:gd name="T36" fmla="*/ 44 w 135"/>
                <a:gd name="T37" fmla="*/ 1 h 67"/>
                <a:gd name="T38" fmla="*/ 50 w 135"/>
                <a:gd name="T39" fmla="*/ 0 h 67"/>
                <a:gd name="T40" fmla="*/ 58 w 135"/>
                <a:gd name="T41" fmla="*/ 4 h 67"/>
                <a:gd name="T42" fmla="*/ 66 w 135"/>
                <a:gd name="T43" fmla="*/ 7 h 67"/>
                <a:gd name="T44" fmla="*/ 73 w 135"/>
                <a:gd name="T45" fmla="*/ 11 h 67"/>
                <a:gd name="T46" fmla="*/ 82 w 135"/>
                <a:gd name="T47" fmla="*/ 15 h 67"/>
                <a:gd name="T48" fmla="*/ 90 w 135"/>
                <a:gd name="T49" fmla="*/ 20 h 67"/>
                <a:gd name="T50" fmla="*/ 96 w 135"/>
                <a:gd name="T51" fmla="*/ 24 h 67"/>
                <a:gd name="T52" fmla="*/ 105 w 135"/>
                <a:gd name="T53" fmla="*/ 30 h 67"/>
                <a:gd name="T54" fmla="*/ 116 w 135"/>
                <a:gd name="T55" fmla="*/ 37 h 67"/>
                <a:gd name="T56" fmla="*/ 126 w 135"/>
                <a:gd name="T57" fmla="*/ 44 h 67"/>
                <a:gd name="T58" fmla="*/ 134 w 135"/>
                <a:gd name="T59" fmla="*/ 48 h 67"/>
                <a:gd name="T60" fmla="*/ 134 w 135"/>
                <a:gd name="T61" fmla="*/ 49 h 67"/>
                <a:gd name="T62" fmla="*/ 129 w 135"/>
                <a:gd name="T63" fmla="*/ 52 h 67"/>
                <a:gd name="T64" fmla="*/ 121 w 135"/>
                <a:gd name="T65" fmla="*/ 49 h 67"/>
                <a:gd name="T66" fmla="*/ 115 w 135"/>
                <a:gd name="T67" fmla="*/ 48 h 67"/>
                <a:gd name="T68" fmla="*/ 107 w 135"/>
                <a:gd name="T69" fmla="*/ 45 h 67"/>
                <a:gd name="T70" fmla="*/ 100 w 135"/>
                <a:gd name="T71" fmla="*/ 41 h 67"/>
                <a:gd name="T72" fmla="*/ 94 w 135"/>
                <a:gd name="T73" fmla="*/ 38 h 67"/>
                <a:gd name="T74" fmla="*/ 86 w 135"/>
                <a:gd name="T75" fmla="*/ 34 h 67"/>
                <a:gd name="T76" fmla="*/ 78 w 135"/>
                <a:gd name="T77" fmla="*/ 31 h 67"/>
                <a:gd name="T78" fmla="*/ 78 w 135"/>
                <a:gd name="T79" fmla="*/ 32 h 67"/>
                <a:gd name="T80" fmla="*/ 86 w 135"/>
                <a:gd name="T81" fmla="*/ 39 h 67"/>
                <a:gd name="T82" fmla="*/ 92 w 135"/>
                <a:gd name="T83" fmla="*/ 45 h 67"/>
                <a:gd name="T84" fmla="*/ 99 w 135"/>
                <a:gd name="T85" fmla="*/ 52 h 67"/>
                <a:gd name="T86" fmla="*/ 102 w 135"/>
                <a:gd name="T87" fmla="*/ 58 h 67"/>
                <a:gd name="T88" fmla="*/ 106 w 135"/>
                <a:gd name="T89" fmla="*/ 66 h 67"/>
                <a:gd name="T90" fmla="*/ 100 w 135"/>
                <a:gd name="T91" fmla="*/ 67 h 67"/>
                <a:gd name="T92" fmla="*/ 90 w 135"/>
                <a:gd name="T93" fmla="*/ 65 h 67"/>
                <a:gd name="T94" fmla="*/ 81 w 135"/>
                <a:gd name="T95" fmla="*/ 62 h 67"/>
                <a:gd name="T96" fmla="*/ 75 w 135"/>
                <a:gd name="T97" fmla="*/ 61 h 67"/>
                <a:gd name="T98" fmla="*/ 67 w 135"/>
                <a:gd name="T99" fmla="*/ 59 h 67"/>
                <a:gd name="T100" fmla="*/ 60 w 135"/>
                <a:gd name="T101" fmla="*/ 57 h 67"/>
                <a:gd name="T102" fmla="*/ 52 w 135"/>
                <a:gd name="T103" fmla="*/ 55 h 67"/>
                <a:gd name="T104" fmla="*/ 46 w 135"/>
                <a:gd name="T105" fmla="*/ 53 h 67"/>
                <a:gd name="T106" fmla="*/ 39 w 135"/>
                <a:gd name="T107" fmla="*/ 51 h 67"/>
                <a:gd name="T108" fmla="*/ 32 w 135"/>
                <a:gd name="T109" fmla="*/ 49 h 67"/>
                <a:gd name="T110" fmla="*/ 24 w 135"/>
                <a:gd name="T111" fmla="*/ 47 h 67"/>
                <a:gd name="T112" fmla="*/ 17 w 135"/>
                <a:gd name="T113" fmla="*/ 46 h 67"/>
                <a:gd name="T114" fmla="*/ 10 w 135"/>
                <a:gd name="T115" fmla="*/ 46 h 67"/>
                <a:gd name="T116" fmla="*/ 3 w 135"/>
                <a:gd name="T117" fmla="*/ 44 h 67"/>
                <a:gd name="T118" fmla="*/ 2 w 135"/>
                <a:gd name="T119" fmla="*/ 4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5" h="67">
                  <a:moveTo>
                    <a:pt x="2" y="44"/>
                  </a:moveTo>
                  <a:lnTo>
                    <a:pt x="0" y="40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3" y="33"/>
                  </a:lnTo>
                  <a:lnTo>
                    <a:pt x="5" y="32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2" y="31"/>
                  </a:lnTo>
                  <a:lnTo>
                    <a:pt x="26" y="32"/>
                  </a:lnTo>
                  <a:lnTo>
                    <a:pt x="29" y="33"/>
                  </a:lnTo>
                  <a:lnTo>
                    <a:pt x="34" y="34"/>
                  </a:lnTo>
                  <a:lnTo>
                    <a:pt x="38" y="37"/>
                  </a:lnTo>
                  <a:lnTo>
                    <a:pt x="43" y="38"/>
                  </a:lnTo>
                  <a:lnTo>
                    <a:pt x="48" y="39"/>
                  </a:lnTo>
                  <a:lnTo>
                    <a:pt x="52" y="40"/>
                  </a:lnTo>
                  <a:lnTo>
                    <a:pt x="56" y="42"/>
                  </a:lnTo>
                  <a:lnTo>
                    <a:pt x="60" y="44"/>
                  </a:lnTo>
                  <a:lnTo>
                    <a:pt x="63" y="45"/>
                  </a:lnTo>
                  <a:lnTo>
                    <a:pt x="68" y="46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66" y="40"/>
                  </a:lnTo>
                  <a:lnTo>
                    <a:pt x="65" y="38"/>
                  </a:lnTo>
                  <a:lnTo>
                    <a:pt x="62" y="33"/>
                  </a:lnTo>
                  <a:lnTo>
                    <a:pt x="60" y="31"/>
                  </a:lnTo>
                  <a:lnTo>
                    <a:pt x="57" y="27"/>
                  </a:lnTo>
                  <a:lnTo>
                    <a:pt x="55" y="23"/>
                  </a:lnTo>
                  <a:lnTo>
                    <a:pt x="52" y="19"/>
                  </a:lnTo>
                  <a:lnTo>
                    <a:pt x="50" y="15"/>
                  </a:lnTo>
                  <a:lnTo>
                    <a:pt x="47" y="11"/>
                  </a:lnTo>
                  <a:lnTo>
                    <a:pt x="46" y="8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5" y="3"/>
                  </a:lnTo>
                  <a:lnTo>
                    <a:pt x="58" y="4"/>
                  </a:lnTo>
                  <a:lnTo>
                    <a:pt x="62" y="5"/>
                  </a:lnTo>
                  <a:lnTo>
                    <a:pt x="66" y="7"/>
                  </a:lnTo>
                  <a:lnTo>
                    <a:pt x="70" y="10"/>
                  </a:lnTo>
                  <a:lnTo>
                    <a:pt x="73" y="11"/>
                  </a:lnTo>
                  <a:lnTo>
                    <a:pt x="78" y="13"/>
                  </a:lnTo>
                  <a:lnTo>
                    <a:pt x="82" y="15"/>
                  </a:lnTo>
                  <a:lnTo>
                    <a:pt x="86" y="18"/>
                  </a:lnTo>
                  <a:lnTo>
                    <a:pt x="90" y="20"/>
                  </a:lnTo>
                  <a:lnTo>
                    <a:pt x="94" y="21"/>
                  </a:lnTo>
                  <a:lnTo>
                    <a:pt x="96" y="24"/>
                  </a:lnTo>
                  <a:lnTo>
                    <a:pt x="100" y="26"/>
                  </a:lnTo>
                  <a:lnTo>
                    <a:pt x="105" y="30"/>
                  </a:lnTo>
                  <a:lnTo>
                    <a:pt x="110" y="33"/>
                  </a:lnTo>
                  <a:lnTo>
                    <a:pt x="116" y="37"/>
                  </a:lnTo>
                  <a:lnTo>
                    <a:pt x="121" y="40"/>
                  </a:lnTo>
                  <a:lnTo>
                    <a:pt x="126" y="44"/>
                  </a:lnTo>
                  <a:lnTo>
                    <a:pt x="130" y="46"/>
                  </a:lnTo>
                  <a:lnTo>
                    <a:pt x="134" y="48"/>
                  </a:lnTo>
                  <a:lnTo>
                    <a:pt x="135" y="49"/>
                  </a:lnTo>
                  <a:lnTo>
                    <a:pt x="134" y="49"/>
                  </a:lnTo>
                  <a:lnTo>
                    <a:pt x="131" y="51"/>
                  </a:lnTo>
                  <a:lnTo>
                    <a:pt x="129" y="52"/>
                  </a:lnTo>
                  <a:lnTo>
                    <a:pt x="124" y="51"/>
                  </a:lnTo>
                  <a:lnTo>
                    <a:pt x="121" y="49"/>
                  </a:lnTo>
                  <a:lnTo>
                    <a:pt x="118" y="49"/>
                  </a:lnTo>
                  <a:lnTo>
                    <a:pt x="115" y="48"/>
                  </a:lnTo>
                  <a:lnTo>
                    <a:pt x="113" y="47"/>
                  </a:lnTo>
                  <a:lnTo>
                    <a:pt x="107" y="45"/>
                  </a:lnTo>
                  <a:lnTo>
                    <a:pt x="105" y="44"/>
                  </a:lnTo>
                  <a:lnTo>
                    <a:pt x="100" y="41"/>
                  </a:lnTo>
                  <a:lnTo>
                    <a:pt x="97" y="40"/>
                  </a:lnTo>
                  <a:lnTo>
                    <a:pt x="94" y="38"/>
                  </a:lnTo>
                  <a:lnTo>
                    <a:pt x="89" y="35"/>
                  </a:lnTo>
                  <a:lnTo>
                    <a:pt x="86" y="34"/>
                  </a:lnTo>
                  <a:lnTo>
                    <a:pt x="84" y="33"/>
                  </a:lnTo>
                  <a:lnTo>
                    <a:pt x="78" y="31"/>
                  </a:lnTo>
                  <a:lnTo>
                    <a:pt x="77" y="31"/>
                  </a:lnTo>
                  <a:lnTo>
                    <a:pt x="78" y="32"/>
                  </a:lnTo>
                  <a:lnTo>
                    <a:pt x="84" y="35"/>
                  </a:lnTo>
                  <a:lnTo>
                    <a:pt x="86" y="39"/>
                  </a:lnTo>
                  <a:lnTo>
                    <a:pt x="89" y="41"/>
                  </a:lnTo>
                  <a:lnTo>
                    <a:pt x="92" y="45"/>
                  </a:lnTo>
                  <a:lnTo>
                    <a:pt x="95" y="49"/>
                  </a:lnTo>
                  <a:lnTo>
                    <a:pt x="99" y="52"/>
                  </a:lnTo>
                  <a:lnTo>
                    <a:pt x="101" y="55"/>
                  </a:lnTo>
                  <a:lnTo>
                    <a:pt x="102" y="58"/>
                  </a:lnTo>
                  <a:lnTo>
                    <a:pt x="105" y="61"/>
                  </a:lnTo>
                  <a:lnTo>
                    <a:pt x="106" y="66"/>
                  </a:lnTo>
                  <a:lnTo>
                    <a:pt x="104" y="67"/>
                  </a:lnTo>
                  <a:lnTo>
                    <a:pt x="100" y="67"/>
                  </a:lnTo>
                  <a:lnTo>
                    <a:pt x="96" y="66"/>
                  </a:lnTo>
                  <a:lnTo>
                    <a:pt x="90" y="65"/>
                  </a:lnTo>
                  <a:lnTo>
                    <a:pt x="85" y="64"/>
                  </a:lnTo>
                  <a:lnTo>
                    <a:pt x="81" y="62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1" y="60"/>
                  </a:lnTo>
                  <a:lnTo>
                    <a:pt x="67" y="59"/>
                  </a:lnTo>
                  <a:lnTo>
                    <a:pt x="63" y="58"/>
                  </a:lnTo>
                  <a:lnTo>
                    <a:pt x="60" y="57"/>
                  </a:lnTo>
                  <a:lnTo>
                    <a:pt x="57" y="57"/>
                  </a:lnTo>
                  <a:lnTo>
                    <a:pt x="52" y="55"/>
                  </a:lnTo>
                  <a:lnTo>
                    <a:pt x="50" y="54"/>
                  </a:lnTo>
                  <a:lnTo>
                    <a:pt x="46" y="53"/>
                  </a:lnTo>
                  <a:lnTo>
                    <a:pt x="42" y="52"/>
                  </a:lnTo>
                  <a:lnTo>
                    <a:pt x="39" y="51"/>
                  </a:lnTo>
                  <a:lnTo>
                    <a:pt x="36" y="51"/>
                  </a:lnTo>
                  <a:lnTo>
                    <a:pt x="32" y="49"/>
                  </a:lnTo>
                  <a:lnTo>
                    <a:pt x="29" y="49"/>
                  </a:lnTo>
                  <a:lnTo>
                    <a:pt x="24" y="47"/>
                  </a:lnTo>
                  <a:lnTo>
                    <a:pt x="21" y="47"/>
                  </a:lnTo>
                  <a:lnTo>
                    <a:pt x="17" y="46"/>
                  </a:lnTo>
                  <a:lnTo>
                    <a:pt x="15" y="47"/>
                  </a:lnTo>
                  <a:lnTo>
                    <a:pt x="10" y="46"/>
                  </a:lnTo>
                  <a:lnTo>
                    <a:pt x="5" y="45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75" name="Freeform 35"/>
            <p:cNvSpPr>
              <a:spLocks/>
            </p:cNvSpPr>
            <p:nvPr/>
          </p:nvSpPr>
          <p:spPr bwMode="auto">
            <a:xfrm>
              <a:off x="680" y="2738"/>
              <a:ext cx="209" cy="92"/>
            </a:xfrm>
            <a:custGeom>
              <a:avLst/>
              <a:gdLst>
                <a:gd name="T0" fmla="*/ 1 w 209"/>
                <a:gd name="T1" fmla="*/ 43 h 92"/>
                <a:gd name="T2" fmla="*/ 8 w 209"/>
                <a:gd name="T3" fmla="*/ 54 h 92"/>
                <a:gd name="T4" fmla="*/ 24 w 209"/>
                <a:gd name="T5" fmla="*/ 69 h 92"/>
                <a:gd name="T6" fmla="*/ 31 w 209"/>
                <a:gd name="T7" fmla="*/ 76 h 92"/>
                <a:gd name="T8" fmla="*/ 41 w 209"/>
                <a:gd name="T9" fmla="*/ 83 h 92"/>
                <a:gd name="T10" fmla="*/ 51 w 209"/>
                <a:gd name="T11" fmla="*/ 88 h 92"/>
                <a:gd name="T12" fmla="*/ 63 w 209"/>
                <a:gd name="T13" fmla="*/ 91 h 92"/>
                <a:gd name="T14" fmla="*/ 74 w 209"/>
                <a:gd name="T15" fmla="*/ 92 h 92"/>
                <a:gd name="T16" fmla="*/ 79 w 209"/>
                <a:gd name="T17" fmla="*/ 90 h 92"/>
                <a:gd name="T18" fmla="*/ 80 w 209"/>
                <a:gd name="T19" fmla="*/ 77 h 92"/>
                <a:gd name="T20" fmla="*/ 84 w 209"/>
                <a:gd name="T21" fmla="*/ 64 h 92"/>
                <a:gd name="T22" fmla="*/ 89 w 209"/>
                <a:gd name="T23" fmla="*/ 54 h 92"/>
                <a:gd name="T24" fmla="*/ 94 w 209"/>
                <a:gd name="T25" fmla="*/ 55 h 92"/>
                <a:gd name="T26" fmla="*/ 99 w 209"/>
                <a:gd name="T27" fmla="*/ 65 h 92"/>
                <a:gd name="T28" fmla="*/ 104 w 209"/>
                <a:gd name="T29" fmla="*/ 76 h 92"/>
                <a:gd name="T30" fmla="*/ 118 w 209"/>
                <a:gd name="T31" fmla="*/ 81 h 92"/>
                <a:gd name="T32" fmla="*/ 127 w 209"/>
                <a:gd name="T33" fmla="*/ 72 h 92"/>
                <a:gd name="T34" fmla="*/ 139 w 209"/>
                <a:gd name="T35" fmla="*/ 61 h 92"/>
                <a:gd name="T36" fmla="*/ 150 w 209"/>
                <a:gd name="T37" fmla="*/ 53 h 92"/>
                <a:gd name="T38" fmla="*/ 161 w 209"/>
                <a:gd name="T39" fmla="*/ 44 h 92"/>
                <a:gd name="T40" fmla="*/ 173 w 209"/>
                <a:gd name="T41" fmla="*/ 35 h 92"/>
                <a:gd name="T42" fmla="*/ 184 w 209"/>
                <a:gd name="T43" fmla="*/ 26 h 92"/>
                <a:gd name="T44" fmla="*/ 194 w 209"/>
                <a:gd name="T45" fmla="*/ 19 h 92"/>
                <a:gd name="T46" fmla="*/ 205 w 209"/>
                <a:gd name="T47" fmla="*/ 9 h 92"/>
                <a:gd name="T48" fmla="*/ 209 w 209"/>
                <a:gd name="T49" fmla="*/ 2 h 92"/>
                <a:gd name="T50" fmla="*/ 201 w 209"/>
                <a:gd name="T51" fmla="*/ 0 h 92"/>
                <a:gd name="T52" fmla="*/ 192 w 209"/>
                <a:gd name="T53" fmla="*/ 3 h 92"/>
                <a:gd name="T54" fmla="*/ 182 w 209"/>
                <a:gd name="T55" fmla="*/ 9 h 92"/>
                <a:gd name="T56" fmla="*/ 172 w 209"/>
                <a:gd name="T57" fmla="*/ 15 h 92"/>
                <a:gd name="T58" fmla="*/ 161 w 209"/>
                <a:gd name="T59" fmla="*/ 22 h 92"/>
                <a:gd name="T60" fmla="*/ 148 w 209"/>
                <a:gd name="T61" fmla="*/ 29 h 92"/>
                <a:gd name="T62" fmla="*/ 137 w 209"/>
                <a:gd name="T63" fmla="*/ 36 h 92"/>
                <a:gd name="T64" fmla="*/ 128 w 209"/>
                <a:gd name="T65" fmla="*/ 42 h 92"/>
                <a:gd name="T66" fmla="*/ 116 w 209"/>
                <a:gd name="T67" fmla="*/ 50 h 92"/>
                <a:gd name="T68" fmla="*/ 114 w 209"/>
                <a:gd name="T69" fmla="*/ 48 h 92"/>
                <a:gd name="T70" fmla="*/ 113 w 209"/>
                <a:gd name="T71" fmla="*/ 35 h 92"/>
                <a:gd name="T72" fmla="*/ 109 w 209"/>
                <a:gd name="T73" fmla="*/ 23 h 92"/>
                <a:gd name="T74" fmla="*/ 100 w 209"/>
                <a:gd name="T75" fmla="*/ 16 h 92"/>
                <a:gd name="T76" fmla="*/ 87 w 209"/>
                <a:gd name="T77" fmla="*/ 19 h 92"/>
                <a:gd name="T78" fmla="*/ 76 w 209"/>
                <a:gd name="T79" fmla="*/ 29 h 92"/>
                <a:gd name="T80" fmla="*/ 69 w 209"/>
                <a:gd name="T81" fmla="*/ 40 h 92"/>
                <a:gd name="T82" fmla="*/ 63 w 209"/>
                <a:gd name="T83" fmla="*/ 49 h 92"/>
                <a:gd name="T84" fmla="*/ 58 w 209"/>
                <a:gd name="T85" fmla="*/ 62 h 92"/>
                <a:gd name="T86" fmla="*/ 58 w 209"/>
                <a:gd name="T87" fmla="*/ 69 h 92"/>
                <a:gd name="T88" fmla="*/ 54 w 209"/>
                <a:gd name="T89" fmla="*/ 76 h 92"/>
                <a:gd name="T90" fmla="*/ 40 w 209"/>
                <a:gd name="T91" fmla="*/ 67 h 92"/>
                <a:gd name="T92" fmla="*/ 27 w 209"/>
                <a:gd name="T93" fmla="*/ 57 h 92"/>
                <a:gd name="T94" fmla="*/ 18 w 209"/>
                <a:gd name="T95" fmla="*/ 46 h 92"/>
                <a:gd name="T96" fmla="*/ 10 w 209"/>
                <a:gd name="T97" fmla="*/ 35 h 92"/>
                <a:gd name="T98" fmla="*/ 2 w 209"/>
                <a:gd name="T99" fmla="*/ 3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9" h="92">
                  <a:moveTo>
                    <a:pt x="1" y="40"/>
                  </a:moveTo>
                  <a:lnTo>
                    <a:pt x="0" y="41"/>
                  </a:lnTo>
                  <a:lnTo>
                    <a:pt x="1" y="43"/>
                  </a:lnTo>
                  <a:lnTo>
                    <a:pt x="3" y="46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2" y="58"/>
                  </a:lnTo>
                  <a:lnTo>
                    <a:pt x="17" y="64"/>
                  </a:lnTo>
                  <a:lnTo>
                    <a:pt x="24" y="69"/>
                  </a:lnTo>
                  <a:lnTo>
                    <a:pt x="25" y="71"/>
                  </a:lnTo>
                  <a:lnTo>
                    <a:pt x="29" y="74"/>
                  </a:lnTo>
                  <a:lnTo>
                    <a:pt x="31" y="76"/>
                  </a:lnTo>
                  <a:lnTo>
                    <a:pt x="35" y="78"/>
                  </a:lnTo>
                  <a:lnTo>
                    <a:pt x="37" y="81"/>
                  </a:lnTo>
                  <a:lnTo>
                    <a:pt x="41" y="83"/>
                  </a:lnTo>
                  <a:lnTo>
                    <a:pt x="44" y="84"/>
                  </a:lnTo>
                  <a:lnTo>
                    <a:pt x="47" y="87"/>
                  </a:lnTo>
                  <a:lnTo>
                    <a:pt x="51" y="88"/>
                  </a:lnTo>
                  <a:lnTo>
                    <a:pt x="55" y="89"/>
                  </a:lnTo>
                  <a:lnTo>
                    <a:pt x="59" y="90"/>
                  </a:lnTo>
                  <a:lnTo>
                    <a:pt x="63" y="91"/>
                  </a:lnTo>
                  <a:lnTo>
                    <a:pt x="66" y="91"/>
                  </a:lnTo>
                  <a:lnTo>
                    <a:pt x="70" y="92"/>
                  </a:lnTo>
                  <a:lnTo>
                    <a:pt x="74" y="92"/>
                  </a:lnTo>
                  <a:lnTo>
                    <a:pt x="78" y="92"/>
                  </a:lnTo>
                  <a:lnTo>
                    <a:pt x="78" y="91"/>
                  </a:lnTo>
                  <a:lnTo>
                    <a:pt x="79" y="90"/>
                  </a:lnTo>
                  <a:lnTo>
                    <a:pt x="80" y="85"/>
                  </a:lnTo>
                  <a:lnTo>
                    <a:pt x="80" y="81"/>
                  </a:lnTo>
                  <a:lnTo>
                    <a:pt x="80" y="77"/>
                  </a:lnTo>
                  <a:lnTo>
                    <a:pt x="81" y="74"/>
                  </a:lnTo>
                  <a:lnTo>
                    <a:pt x="83" y="69"/>
                  </a:lnTo>
                  <a:lnTo>
                    <a:pt x="84" y="64"/>
                  </a:lnTo>
                  <a:lnTo>
                    <a:pt x="85" y="60"/>
                  </a:lnTo>
                  <a:lnTo>
                    <a:pt x="87" y="57"/>
                  </a:lnTo>
                  <a:lnTo>
                    <a:pt x="89" y="54"/>
                  </a:lnTo>
                  <a:lnTo>
                    <a:pt x="90" y="54"/>
                  </a:lnTo>
                  <a:lnTo>
                    <a:pt x="92" y="53"/>
                  </a:lnTo>
                  <a:lnTo>
                    <a:pt x="94" y="55"/>
                  </a:lnTo>
                  <a:lnTo>
                    <a:pt x="95" y="57"/>
                  </a:lnTo>
                  <a:lnTo>
                    <a:pt x="97" y="62"/>
                  </a:lnTo>
                  <a:lnTo>
                    <a:pt x="99" y="65"/>
                  </a:lnTo>
                  <a:lnTo>
                    <a:pt x="100" y="70"/>
                  </a:lnTo>
                  <a:lnTo>
                    <a:pt x="102" y="74"/>
                  </a:lnTo>
                  <a:lnTo>
                    <a:pt x="104" y="76"/>
                  </a:lnTo>
                  <a:lnTo>
                    <a:pt x="108" y="79"/>
                  </a:lnTo>
                  <a:lnTo>
                    <a:pt x="113" y="82"/>
                  </a:lnTo>
                  <a:lnTo>
                    <a:pt x="118" y="81"/>
                  </a:lnTo>
                  <a:lnTo>
                    <a:pt x="123" y="77"/>
                  </a:lnTo>
                  <a:lnTo>
                    <a:pt x="124" y="75"/>
                  </a:lnTo>
                  <a:lnTo>
                    <a:pt x="127" y="72"/>
                  </a:lnTo>
                  <a:lnTo>
                    <a:pt x="131" y="68"/>
                  </a:lnTo>
                  <a:lnTo>
                    <a:pt x="137" y="63"/>
                  </a:lnTo>
                  <a:lnTo>
                    <a:pt x="139" y="61"/>
                  </a:lnTo>
                  <a:lnTo>
                    <a:pt x="143" y="58"/>
                  </a:lnTo>
                  <a:lnTo>
                    <a:pt x="146" y="56"/>
                  </a:lnTo>
                  <a:lnTo>
                    <a:pt x="150" y="53"/>
                  </a:lnTo>
                  <a:lnTo>
                    <a:pt x="153" y="50"/>
                  </a:lnTo>
                  <a:lnTo>
                    <a:pt x="157" y="47"/>
                  </a:lnTo>
                  <a:lnTo>
                    <a:pt x="161" y="44"/>
                  </a:lnTo>
                  <a:lnTo>
                    <a:pt x="166" y="41"/>
                  </a:lnTo>
                  <a:lnTo>
                    <a:pt x="168" y="38"/>
                  </a:lnTo>
                  <a:lnTo>
                    <a:pt x="173" y="35"/>
                  </a:lnTo>
                  <a:lnTo>
                    <a:pt x="176" y="31"/>
                  </a:lnTo>
                  <a:lnTo>
                    <a:pt x="180" y="29"/>
                  </a:lnTo>
                  <a:lnTo>
                    <a:pt x="184" y="26"/>
                  </a:lnTo>
                  <a:lnTo>
                    <a:pt x="186" y="23"/>
                  </a:lnTo>
                  <a:lnTo>
                    <a:pt x="190" y="21"/>
                  </a:lnTo>
                  <a:lnTo>
                    <a:pt x="194" y="19"/>
                  </a:lnTo>
                  <a:lnTo>
                    <a:pt x="199" y="14"/>
                  </a:lnTo>
                  <a:lnTo>
                    <a:pt x="202" y="12"/>
                  </a:lnTo>
                  <a:lnTo>
                    <a:pt x="205" y="9"/>
                  </a:lnTo>
                  <a:lnTo>
                    <a:pt x="206" y="8"/>
                  </a:lnTo>
                  <a:lnTo>
                    <a:pt x="208" y="6"/>
                  </a:lnTo>
                  <a:lnTo>
                    <a:pt x="209" y="2"/>
                  </a:lnTo>
                  <a:lnTo>
                    <a:pt x="208" y="0"/>
                  </a:lnTo>
                  <a:lnTo>
                    <a:pt x="204" y="0"/>
                  </a:lnTo>
                  <a:lnTo>
                    <a:pt x="201" y="0"/>
                  </a:lnTo>
                  <a:lnTo>
                    <a:pt x="197" y="1"/>
                  </a:lnTo>
                  <a:lnTo>
                    <a:pt x="195" y="2"/>
                  </a:lnTo>
                  <a:lnTo>
                    <a:pt x="192" y="3"/>
                  </a:lnTo>
                  <a:lnTo>
                    <a:pt x="190" y="6"/>
                  </a:lnTo>
                  <a:lnTo>
                    <a:pt x="186" y="7"/>
                  </a:lnTo>
                  <a:lnTo>
                    <a:pt x="182" y="9"/>
                  </a:lnTo>
                  <a:lnTo>
                    <a:pt x="179" y="10"/>
                  </a:lnTo>
                  <a:lnTo>
                    <a:pt x="176" y="13"/>
                  </a:lnTo>
                  <a:lnTo>
                    <a:pt x="172" y="15"/>
                  </a:lnTo>
                  <a:lnTo>
                    <a:pt x="168" y="17"/>
                  </a:lnTo>
                  <a:lnTo>
                    <a:pt x="165" y="20"/>
                  </a:lnTo>
                  <a:lnTo>
                    <a:pt x="161" y="22"/>
                  </a:lnTo>
                  <a:lnTo>
                    <a:pt x="157" y="24"/>
                  </a:lnTo>
                  <a:lnTo>
                    <a:pt x="152" y="27"/>
                  </a:lnTo>
                  <a:lnTo>
                    <a:pt x="148" y="29"/>
                  </a:lnTo>
                  <a:lnTo>
                    <a:pt x="145" y="31"/>
                  </a:lnTo>
                  <a:lnTo>
                    <a:pt x="141" y="34"/>
                  </a:lnTo>
                  <a:lnTo>
                    <a:pt x="137" y="36"/>
                  </a:lnTo>
                  <a:lnTo>
                    <a:pt x="133" y="38"/>
                  </a:lnTo>
                  <a:lnTo>
                    <a:pt x="131" y="40"/>
                  </a:lnTo>
                  <a:lnTo>
                    <a:pt x="128" y="42"/>
                  </a:lnTo>
                  <a:lnTo>
                    <a:pt x="122" y="46"/>
                  </a:lnTo>
                  <a:lnTo>
                    <a:pt x="118" y="48"/>
                  </a:lnTo>
                  <a:lnTo>
                    <a:pt x="116" y="50"/>
                  </a:lnTo>
                  <a:lnTo>
                    <a:pt x="116" y="51"/>
                  </a:lnTo>
                  <a:lnTo>
                    <a:pt x="114" y="50"/>
                  </a:lnTo>
                  <a:lnTo>
                    <a:pt x="114" y="48"/>
                  </a:lnTo>
                  <a:lnTo>
                    <a:pt x="114" y="44"/>
                  </a:lnTo>
                  <a:lnTo>
                    <a:pt x="114" y="40"/>
                  </a:lnTo>
                  <a:lnTo>
                    <a:pt x="113" y="35"/>
                  </a:lnTo>
                  <a:lnTo>
                    <a:pt x="113" y="31"/>
                  </a:lnTo>
                  <a:lnTo>
                    <a:pt x="110" y="27"/>
                  </a:lnTo>
                  <a:lnTo>
                    <a:pt x="109" y="23"/>
                  </a:lnTo>
                  <a:lnTo>
                    <a:pt x="107" y="20"/>
                  </a:lnTo>
                  <a:lnTo>
                    <a:pt x="103" y="17"/>
                  </a:lnTo>
                  <a:lnTo>
                    <a:pt x="100" y="16"/>
                  </a:lnTo>
                  <a:lnTo>
                    <a:pt x="98" y="16"/>
                  </a:lnTo>
                  <a:lnTo>
                    <a:pt x="92" y="16"/>
                  </a:lnTo>
                  <a:lnTo>
                    <a:pt x="87" y="19"/>
                  </a:lnTo>
                  <a:lnTo>
                    <a:pt x="83" y="22"/>
                  </a:lnTo>
                  <a:lnTo>
                    <a:pt x="79" y="27"/>
                  </a:lnTo>
                  <a:lnTo>
                    <a:pt x="76" y="29"/>
                  </a:lnTo>
                  <a:lnTo>
                    <a:pt x="74" y="33"/>
                  </a:lnTo>
                  <a:lnTo>
                    <a:pt x="71" y="36"/>
                  </a:lnTo>
                  <a:lnTo>
                    <a:pt x="69" y="40"/>
                  </a:lnTo>
                  <a:lnTo>
                    <a:pt x="66" y="43"/>
                  </a:lnTo>
                  <a:lnTo>
                    <a:pt x="64" y="46"/>
                  </a:lnTo>
                  <a:lnTo>
                    <a:pt x="63" y="49"/>
                  </a:lnTo>
                  <a:lnTo>
                    <a:pt x="60" y="53"/>
                  </a:lnTo>
                  <a:lnTo>
                    <a:pt x="58" y="57"/>
                  </a:lnTo>
                  <a:lnTo>
                    <a:pt x="58" y="62"/>
                  </a:lnTo>
                  <a:lnTo>
                    <a:pt x="58" y="63"/>
                  </a:lnTo>
                  <a:lnTo>
                    <a:pt x="58" y="67"/>
                  </a:lnTo>
                  <a:lnTo>
                    <a:pt x="58" y="69"/>
                  </a:lnTo>
                  <a:lnTo>
                    <a:pt x="58" y="71"/>
                  </a:lnTo>
                  <a:lnTo>
                    <a:pt x="58" y="75"/>
                  </a:lnTo>
                  <a:lnTo>
                    <a:pt x="54" y="76"/>
                  </a:lnTo>
                  <a:lnTo>
                    <a:pt x="50" y="75"/>
                  </a:lnTo>
                  <a:lnTo>
                    <a:pt x="46" y="71"/>
                  </a:lnTo>
                  <a:lnTo>
                    <a:pt x="40" y="67"/>
                  </a:lnTo>
                  <a:lnTo>
                    <a:pt x="35" y="63"/>
                  </a:lnTo>
                  <a:lnTo>
                    <a:pt x="31" y="60"/>
                  </a:lnTo>
                  <a:lnTo>
                    <a:pt x="27" y="57"/>
                  </a:lnTo>
                  <a:lnTo>
                    <a:pt x="25" y="54"/>
                  </a:lnTo>
                  <a:lnTo>
                    <a:pt x="22" y="51"/>
                  </a:lnTo>
                  <a:lnTo>
                    <a:pt x="18" y="46"/>
                  </a:lnTo>
                  <a:lnTo>
                    <a:pt x="15" y="41"/>
                  </a:lnTo>
                  <a:lnTo>
                    <a:pt x="12" y="36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6" y="35"/>
                  </a:lnTo>
                  <a:lnTo>
                    <a:pt x="2" y="37"/>
                  </a:lnTo>
                  <a:lnTo>
                    <a:pt x="1" y="40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76" name="Freeform 36"/>
            <p:cNvSpPr>
              <a:spLocks/>
            </p:cNvSpPr>
            <p:nvPr/>
          </p:nvSpPr>
          <p:spPr bwMode="auto">
            <a:xfrm>
              <a:off x="899" y="2719"/>
              <a:ext cx="194" cy="84"/>
            </a:xfrm>
            <a:custGeom>
              <a:avLst/>
              <a:gdLst>
                <a:gd name="T0" fmla="*/ 9 w 194"/>
                <a:gd name="T1" fmla="*/ 29 h 84"/>
                <a:gd name="T2" fmla="*/ 24 w 194"/>
                <a:gd name="T3" fmla="*/ 23 h 84"/>
                <a:gd name="T4" fmla="*/ 43 w 194"/>
                <a:gd name="T5" fmla="*/ 18 h 84"/>
                <a:gd name="T6" fmla="*/ 62 w 194"/>
                <a:gd name="T7" fmla="*/ 14 h 84"/>
                <a:gd name="T8" fmla="*/ 79 w 194"/>
                <a:gd name="T9" fmla="*/ 15 h 84"/>
                <a:gd name="T10" fmla="*/ 88 w 194"/>
                <a:gd name="T11" fmla="*/ 19 h 84"/>
                <a:gd name="T12" fmla="*/ 77 w 194"/>
                <a:gd name="T13" fmla="*/ 21 h 84"/>
                <a:gd name="T14" fmla="*/ 55 w 194"/>
                <a:gd name="T15" fmla="*/ 27 h 84"/>
                <a:gd name="T16" fmla="*/ 35 w 194"/>
                <a:gd name="T17" fmla="*/ 33 h 84"/>
                <a:gd name="T18" fmla="*/ 23 w 194"/>
                <a:gd name="T19" fmla="*/ 38 h 84"/>
                <a:gd name="T20" fmla="*/ 35 w 194"/>
                <a:gd name="T21" fmla="*/ 48 h 84"/>
                <a:gd name="T22" fmla="*/ 48 w 194"/>
                <a:gd name="T23" fmla="*/ 48 h 84"/>
                <a:gd name="T24" fmla="*/ 65 w 194"/>
                <a:gd name="T25" fmla="*/ 48 h 84"/>
                <a:gd name="T26" fmla="*/ 78 w 194"/>
                <a:gd name="T27" fmla="*/ 49 h 84"/>
                <a:gd name="T28" fmla="*/ 91 w 194"/>
                <a:gd name="T29" fmla="*/ 49 h 84"/>
                <a:gd name="T30" fmla="*/ 104 w 194"/>
                <a:gd name="T31" fmla="*/ 50 h 84"/>
                <a:gd name="T32" fmla="*/ 121 w 194"/>
                <a:gd name="T33" fmla="*/ 53 h 84"/>
                <a:gd name="T34" fmla="*/ 136 w 194"/>
                <a:gd name="T35" fmla="*/ 57 h 84"/>
                <a:gd name="T36" fmla="*/ 151 w 194"/>
                <a:gd name="T37" fmla="*/ 63 h 84"/>
                <a:gd name="T38" fmla="*/ 161 w 194"/>
                <a:gd name="T39" fmla="*/ 70 h 84"/>
                <a:gd name="T40" fmla="*/ 147 w 194"/>
                <a:gd name="T41" fmla="*/ 73 h 84"/>
                <a:gd name="T42" fmla="*/ 130 w 194"/>
                <a:gd name="T43" fmla="*/ 72 h 84"/>
                <a:gd name="T44" fmla="*/ 113 w 194"/>
                <a:gd name="T45" fmla="*/ 67 h 84"/>
                <a:gd name="T46" fmla="*/ 118 w 194"/>
                <a:gd name="T47" fmla="*/ 79 h 84"/>
                <a:gd name="T48" fmla="*/ 133 w 194"/>
                <a:gd name="T49" fmla="*/ 83 h 84"/>
                <a:gd name="T50" fmla="*/ 152 w 194"/>
                <a:gd name="T51" fmla="*/ 84 h 84"/>
                <a:gd name="T52" fmla="*/ 176 w 194"/>
                <a:gd name="T53" fmla="*/ 82 h 84"/>
                <a:gd name="T54" fmla="*/ 191 w 194"/>
                <a:gd name="T55" fmla="*/ 77 h 84"/>
                <a:gd name="T56" fmla="*/ 188 w 194"/>
                <a:gd name="T57" fmla="*/ 70 h 84"/>
                <a:gd name="T58" fmla="*/ 173 w 194"/>
                <a:gd name="T59" fmla="*/ 63 h 84"/>
                <a:gd name="T60" fmla="*/ 156 w 194"/>
                <a:gd name="T61" fmla="*/ 57 h 84"/>
                <a:gd name="T62" fmla="*/ 137 w 194"/>
                <a:gd name="T63" fmla="*/ 53 h 84"/>
                <a:gd name="T64" fmla="*/ 118 w 194"/>
                <a:gd name="T65" fmla="*/ 47 h 84"/>
                <a:gd name="T66" fmla="*/ 102 w 194"/>
                <a:gd name="T67" fmla="*/ 42 h 84"/>
                <a:gd name="T68" fmla="*/ 89 w 194"/>
                <a:gd name="T69" fmla="*/ 39 h 84"/>
                <a:gd name="T70" fmla="*/ 86 w 194"/>
                <a:gd name="T71" fmla="*/ 36 h 84"/>
                <a:gd name="T72" fmla="*/ 102 w 194"/>
                <a:gd name="T73" fmla="*/ 29 h 84"/>
                <a:gd name="T74" fmla="*/ 118 w 194"/>
                <a:gd name="T75" fmla="*/ 21 h 84"/>
                <a:gd name="T76" fmla="*/ 126 w 194"/>
                <a:gd name="T77" fmla="*/ 8 h 84"/>
                <a:gd name="T78" fmla="*/ 116 w 194"/>
                <a:gd name="T79" fmla="*/ 1 h 84"/>
                <a:gd name="T80" fmla="*/ 103 w 194"/>
                <a:gd name="T81" fmla="*/ 0 h 84"/>
                <a:gd name="T82" fmla="*/ 83 w 194"/>
                <a:gd name="T83" fmla="*/ 0 h 84"/>
                <a:gd name="T84" fmla="*/ 70 w 194"/>
                <a:gd name="T85" fmla="*/ 1 h 84"/>
                <a:gd name="T86" fmla="*/ 55 w 194"/>
                <a:gd name="T87" fmla="*/ 1 h 84"/>
                <a:gd name="T88" fmla="*/ 36 w 194"/>
                <a:gd name="T89" fmla="*/ 4 h 84"/>
                <a:gd name="T90" fmla="*/ 19 w 194"/>
                <a:gd name="T91" fmla="*/ 13 h 84"/>
                <a:gd name="T92" fmla="*/ 1 w 194"/>
                <a:gd name="T93" fmla="*/ 25 h 84"/>
                <a:gd name="T94" fmla="*/ 4 w 194"/>
                <a:gd name="T95" fmla="*/ 3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84">
                  <a:moveTo>
                    <a:pt x="6" y="32"/>
                  </a:moveTo>
                  <a:lnTo>
                    <a:pt x="6" y="31"/>
                  </a:lnTo>
                  <a:lnTo>
                    <a:pt x="7" y="31"/>
                  </a:lnTo>
                  <a:lnTo>
                    <a:pt x="9" y="29"/>
                  </a:lnTo>
                  <a:lnTo>
                    <a:pt x="12" y="28"/>
                  </a:lnTo>
                  <a:lnTo>
                    <a:pt x="15" y="27"/>
                  </a:lnTo>
                  <a:lnTo>
                    <a:pt x="20" y="26"/>
                  </a:lnTo>
                  <a:lnTo>
                    <a:pt x="24" y="23"/>
                  </a:lnTo>
                  <a:lnTo>
                    <a:pt x="29" y="22"/>
                  </a:lnTo>
                  <a:lnTo>
                    <a:pt x="34" y="21"/>
                  </a:lnTo>
                  <a:lnTo>
                    <a:pt x="39" y="20"/>
                  </a:lnTo>
                  <a:lnTo>
                    <a:pt x="43" y="18"/>
                  </a:lnTo>
                  <a:lnTo>
                    <a:pt x="49" y="16"/>
                  </a:lnTo>
                  <a:lnTo>
                    <a:pt x="53" y="15"/>
                  </a:lnTo>
                  <a:lnTo>
                    <a:pt x="58" y="14"/>
                  </a:lnTo>
                  <a:lnTo>
                    <a:pt x="62" y="14"/>
                  </a:lnTo>
                  <a:lnTo>
                    <a:pt x="65" y="14"/>
                  </a:lnTo>
                  <a:lnTo>
                    <a:pt x="70" y="14"/>
                  </a:lnTo>
                  <a:lnTo>
                    <a:pt x="75" y="14"/>
                  </a:lnTo>
                  <a:lnTo>
                    <a:pt x="79" y="15"/>
                  </a:lnTo>
                  <a:lnTo>
                    <a:pt x="84" y="16"/>
                  </a:lnTo>
                  <a:lnTo>
                    <a:pt x="86" y="16"/>
                  </a:lnTo>
                  <a:lnTo>
                    <a:pt x="88" y="18"/>
                  </a:lnTo>
                  <a:lnTo>
                    <a:pt x="88" y="19"/>
                  </a:lnTo>
                  <a:lnTo>
                    <a:pt x="86" y="20"/>
                  </a:lnTo>
                  <a:lnTo>
                    <a:pt x="83" y="20"/>
                  </a:lnTo>
                  <a:lnTo>
                    <a:pt x="81" y="20"/>
                  </a:lnTo>
                  <a:lnTo>
                    <a:pt x="77" y="21"/>
                  </a:lnTo>
                  <a:lnTo>
                    <a:pt x="72" y="23"/>
                  </a:lnTo>
                  <a:lnTo>
                    <a:pt x="67" y="25"/>
                  </a:lnTo>
                  <a:lnTo>
                    <a:pt x="62" y="26"/>
                  </a:lnTo>
                  <a:lnTo>
                    <a:pt x="55" y="27"/>
                  </a:lnTo>
                  <a:lnTo>
                    <a:pt x="50" y="28"/>
                  </a:lnTo>
                  <a:lnTo>
                    <a:pt x="45" y="29"/>
                  </a:lnTo>
                  <a:lnTo>
                    <a:pt x="40" y="32"/>
                  </a:lnTo>
                  <a:lnTo>
                    <a:pt x="35" y="33"/>
                  </a:lnTo>
                  <a:lnTo>
                    <a:pt x="31" y="34"/>
                  </a:lnTo>
                  <a:lnTo>
                    <a:pt x="26" y="35"/>
                  </a:lnTo>
                  <a:lnTo>
                    <a:pt x="25" y="36"/>
                  </a:lnTo>
                  <a:lnTo>
                    <a:pt x="23" y="38"/>
                  </a:lnTo>
                  <a:lnTo>
                    <a:pt x="24" y="39"/>
                  </a:lnTo>
                  <a:lnTo>
                    <a:pt x="25" y="42"/>
                  </a:lnTo>
                  <a:lnTo>
                    <a:pt x="30" y="47"/>
                  </a:lnTo>
                  <a:lnTo>
                    <a:pt x="35" y="48"/>
                  </a:lnTo>
                  <a:lnTo>
                    <a:pt x="40" y="49"/>
                  </a:lnTo>
                  <a:lnTo>
                    <a:pt x="41" y="48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52" y="48"/>
                  </a:lnTo>
                  <a:lnTo>
                    <a:pt x="57" y="48"/>
                  </a:lnTo>
                  <a:lnTo>
                    <a:pt x="62" y="48"/>
                  </a:lnTo>
                  <a:lnTo>
                    <a:pt x="65" y="48"/>
                  </a:lnTo>
                  <a:lnTo>
                    <a:pt x="68" y="48"/>
                  </a:lnTo>
                  <a:lnTo>
                    <a:pt x="72" y="48"/>
                  </a:lnTo>
                  <a:lnTo>
                    <a:pt x="74" y="49"/>
                  </a:lnTo>
                  <a:lnTo>
                    <a:pt x="78" y="49"/>
                  </a:lnTo>
                  <a:lnTo>
                    <a:pt x="81" y="49"/>
                  </a:lnTo>
                  <a:lnTo>
                    <a:pt x="84" y="49"/>
                  </a:lnTo>
                  <a:lnTo>
                    <a:pt x="87" y="49"/>
                  </a:lnTo>
                  <a:lnTo>
                    <a:pt x="91" y="49"/>
                  </a:lnTo>
                  <a:lnTo>
                    <a:pt x="93" y="50"/>
                  </a:lnTo>
                  <a:lnTo>
                    <a:pt x="97" y="50"/>
                  </a:lnTo>
                  <a:lnTo>
                    <a:pt x="99" y="50"/>
                  </a:lnTo>
                  <a:lnTo>
                    <a:pt x="104" y="50"/>
                  </a:lnTo>
                  <a:lnTo>
                    <a:pt x="110" y="52"/>
                  </a:lnTo>
                  <a:lnTo>
                    <a:pt x="115" y="52"/>
                  </a:lnTo>
                  <a:lnTo>
                    <a:pt x="118" y="53"/>
                  </a:lnTo>
                  <a:lnTo>
                    <a:pt x="121" y="53"/>
                  </a:lnTo>
                  <a:lnTo>
                    <a:pt x="125" y="54"/>
                  </a:lnTo>
                  <a:lnTo>
                    <a:pt x="128" y="54"/>
                  </a:lnTo>
                  <a:lnTo>
                    <a:pt x="133" y="56"/>
                  </a:lnTo>
                  <a:lnTo>
                    <a:pt x="136" y="57"/>
                  </a:lnTo>
                  <a:lnTo>
                    <a:pt x="140" y="59"/>
                  </a:lnTo>
                  <a:lnTo>
                    <a:pt x="145" y="61"/>
                  </a:lnTo>
                  <a:lnTo>
                    <a:pt x="149" y="62"/>
                  </a:lnTo>
                  <a:lnTo>
                    <a:pt x="151" y="63"/>
                  </a:lnTo>
                  <a:lnTo>
                    <a:pt x="154" y="65"/>
                  </a:lnTo>
                  <a:lnTo>
                    <a:pt x="156" y="67"/>
                  </a:lnTo>
                  <a:lnTo>
                    <a:pt x="159" y="68"/>
                  </a:lnTo>
                  <a:lnTo>
                    <a:pt x="161" y="70"/>
                  </a:lnTo>
                  <a:lnTo>
                    <a:pt x="160" y="73"/>
                  </a:lnTo>
                  <a:lnTo>
                    <a:pt x="156" y="73"/>
                  </a:lnTo>
                  <a:lnTo>
                    <a:pt x="152" y="73"/>
                  </a:lnTo>
                  <a:lnTo>
                    <a:pt x="147" y="73"/>
                  </a:lnTo>
                  <a:lnTo>
                    <a:pt x="144" y="73"/>
                  </a:lnTo>
                  <a:lnTo>
                    <a:pt x="139" y="73"/>
                  </a:lnTo>
                  <a:lnTo>
                    <a:pt x="133" y="72"/>
                  </a:lnTo>
                  <a:lnTo>
                    <a:pt x="130" y="72"/>
                  </a:lnTo>
                  <a:lnTo>
                    <a:pt x="128" y="72"/>
                  </a:lnTo>
                  <a:lnTo>
                    <a:pt x="123" y="69"/>
                  </a:lnTo>
                  <a:lnTo>
                    <a:pt x="118" y="68"/>
                  </a:lnTo>
                  <a:lnTo>
                    <a:pt x="113" y="67"/>
                  </a:lnTo>
                  <a:lnTo>
                    <a:pt x="111" y="69"/>
                  </a:lnTo>
                  <a:lnTo>
                    <a:pt x="111" y="72"/>
                  </a:lnTo>
                  <a:lnTo>
                    <a:pt x="116" y="76"/>
                  </a:lnTo>
                  <a:lnTo>
                    <a:pt x="118" y="79"/>
                  </a:lnTo>
                  <a:lnTo>
                    <a:pt x="122" y="81"/>
                  </a:lnTo>
                  <a:lnTo>
                    <a:pt x="127" y="82"/>
                  </a:lnTo>
                  <a:lnTo>
                    <a:pt x="132" y="83"/>
                  </a:lnTo>
                  <a:lnTo>
                    <a:pt x="133" y="83"/>
                  </a:lnTo>
                  <a:lnTo>
                    <a:pt x="139" y="84"/>
                  </a:lnTo>
                  <a:lnTo>
                    <a:pt x="142" y="84"/>
                  </a:lnTo>
                  <a:lnTo>
                    <a:pt x="147" y="84"/>
                  </a:lnTo>
                  <a:lnTo>
                    <a:pt x="152" y="84"/>
                  </a:lnTo>
                  <a:lnTo>
                    <a:pt x="159" y="84"/>
                  </a:lnTo>
                  <a:lnTo>
                    <a:pt x="165" y="83"/>
                  </a:lnTo>
                  <a:lnTo>
                    <a:pt x="171" y="83"/>
                  </a:lnTo>
                  <a:lnTo>
                    <a:pt x="176" y="82"/>
                  </a:lnTo>
                  <a:lnTo>
                    <a:pt x="181" y="82"/>
                  </a:lnTo>
                  <a:lnTo>
                    <a:pt x="185" y="80"/>
                  </a:lnTo>
                  <a:lnTo>
                    <a:pt x="189" y="79"/>
                  </a:lnTo>
                  <a:lnTo>
                    <a:pt x="191" y="77"/>
                  </a:lnTo>
                  <a:lnTo>
                    <a:pt x="194" y="76"/>
                  </a:lnTo>
                  <a:lnTo>
                    <a:pt x="194" y="74"/>
                  </a:lnTo>
                  <a:lnTo>
                    <a:pt x="193" y="73"/>
                  </a:lnTo>
                  <a:lnTo>
                    <a:pt x="188" y="70"/>
                  </a:lnTo>
                  <a:lnTo>
                    <a:pt x="183" y="68"/>
                  </a:lnTo>
                  <a:lnTo>
                    <a:pt x="180" y="66"/>
                  </a:lnTo>
                  <a:lnTo>
                    <a:pt x="176" y="65"/>
                  </a:lnTo>
                  <a:lnTo>
                    <a:pt x="173" y="63"/>
                  </a:lnTo>
                  <a:lnTo>
                    <a:pt x="169" y="62"/>
                  </a:lnTo>
                  <a:lnTo>
                    <a:pt x="165" y="61"/>
                  </a:lnTo>
                  <a:lnTo>
                    <a:pt x="160" y="59"/>
                  </a:lnTo>
                  <a:lnTo>
                    <a:pt x="156" y="57"/>
                  </a:lnTo>
                  <a:lnTo>
                    <a:pt x="151" y="56"/>
                  </a:lnTo>
                  <a:lnTo>
                    <a:pt x="146" y="55"/>
                  </a:lnTo>
                  <a:lnTo>
                    <a:pt x="142" y="54"/>
                  </a:lnTo>
                  <a:lnTo>
                    <a:pt x="137" y="53"/>
                  </a:lnTo>
                  <a:lnTo>
                    <a:pt x="133" y="52"/>
                  </a:lnTo>
                  <a:lnTo>
                    <a:pt x="127" y="49"/>
                  </a:lnTo>
                  <a:lnTo>
                    <a:pt x="123" y="48"/>
                  </a:lnTo>
                  <a:lnTo>
                    <a:pt x="118" y="47"/>
                  </a:lnTo>
                  <a:lnTo>
                    <a:pt x="115" y="46"/>
                  </a:lnTo>
                  <a:lnTo>
                    <a:pt x="110" y="43"/>
                  </a:lnTo>
                  <a:lnTo>
                    <a:pt x="106" y="43"/>
                  </a:lnTo>
                  <a:lnTo>
                    <a:pt x="102" y="42"/>
                  </a:lnTo>
                  <a:lnTo>
                    <a:pt x="98" y="42"/>
                  </a:lnTo>
                  <a:lnTo>
                    <a:pt x="96" y="40"/>
                  </a:lnTo>
                  <a:lnTo>
                    <a:pt x="92" y="40"/>
                  </a:lnTo>
                  <a:lnTo>
                    <a:pt x="89" y="39"/>
                  </a:lnTo>
                  <a:lnTo>
                    <a:pt x="88" y="39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6" y="36"/>
                  </a:lnTo>
                  <a:lnTo>
                    <a:pt x="91" y="35"/>
                  </a:lnTo>
                  <a:lnTo>
                    <a:pt x="94" y="33"/>
                  </a:lnTo>
                  <a:lnTo>
                    <a:pt x="98" y="32"/>
                  </a:lnTo>
                  <a:lnTo>
                    <a:pt x="102" y="29"/>
                  </a:lnTo>
                  <a:lnTo>
                    <a:pt x="107" y="28"/>
                  </a:lnTo>
                  <a:lnTo>
                    <a:pt x="111" y="26"/>
                  </a:lnTo>
                  <a:lnTo>
                    <a:pt x="115" y="23"/>
                  </a:lnTo>
                  <a:lnTo>
                    <a:pt x="118" y="21"/>
                  </a:lnTo>
                  <a:lnTo>
                    <a:pt x="122" y="20"/>
                  </a:lnTo>
                  <a:lnTo>
                    <a:pt x="127" y="15"/>
                  </a:lnTo>
                  <a:lnTo>
                    <a:pt x="128" y="14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21" y="4"/>
                  </a:lnTo>
                  <a:lnTo>
                    <a:pt x="118" y="2"/>
                  </a:lnTo>
                  <a:lnTo>
                    <a:pt x="116" y="1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4" y="1"/>
                  </a:lnTo>
                  <a:lnTo>
                    <a:pt x="70" y="1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5" y="1"/>
                  </a:lnTo>
                  <a:lnTo>
                    <a:pt x="49" y="2"/>
                  </a:lnTo>
                  <a:lnTo>
                    <a:pt x="44" y="2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4" y="6"/>
                  </a:lnTo>
                  <a:lnTo>
                    <a:pt x="29" y="7"/>
                  </a:lnTo>
                  <a:lnTo>
                    <a:pt x="24" y="9"/>
                  </a:lnTo>
                  <a:lnTo>
                    <a:pt x="19" y="13"/>
                  </a:lnTo>
                  <a:lnTo>
                    <a:pt x="14" y="16"/>
                  </a:lnTo>
                  <a:lnTo>
                    <a:pt x="9" y="20"/>
                  </a:lnTo>
                  <a:lnTo>
                    <a:pt x="4" y="22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77" name="Freeform 37"/>
            <p:cNvSpPr>
              <a:spLocks/>
            </p:cNvSpPr>
            <p:nvPr/>
          </p:nvSpPr>
          <p:spPr bwMode="auto">
            <a:xfrm>
              <a:off x="1093" y="2962"/>
              <a:ext cx="95" cy="335"/>
            </a:xfrm>
            <a:custGeom>
              <a:avLst/>
              <a:gdLst>
                <a:gd name="T0" fmla="*/ 0 w 95"/>
                <a:gd name="T1" fmla="*/ 6 h 335"/>
                <a:gd name="T2" fmla="*/ 4 w 95"/>
                <a:gd name="T3" fmla="*/ 16 h 335"/>
                <a:gd name="T4" fmla="*/ 8 w 95"/>
                <a:gd name="T5" fmla="*/ 25 h 335"/>
                <a:gd name="T6" fmla="*/ 13 w 95"/>
                <a:gd name="T7" fmla="*/ 36 h 335"/>
                <a:gd name="T8" fmla="*/ 18 w 95"/>
                <a:gd name="T9" fmla="*/ 49 h 335"/>
                <a:gd name="T10" fmla="*/ 23 w 95"/>
                <a:gd name="T11" fmla="*/ 61 h 335"/>
                <a:gd name="T12" fmla="*/ 29 w 95"/>
                <a:gd name="T13" fmla="*/ 73 h 335"/>
                <a:gd name="T14" fmla="*/ 34 w 95"/>
                <a:gd name="T15" fmla="*/ 84 h 335"/>
                <a:gd name="T16" fmla="*/ 40 w 95"/>
                <a:gd name="T17" fmla="*/ 93 h 335"/>
                <a:gd name="T18" fmla="*/ 45 w 95"/>
                <a:gd name="T19" fmla="*/ 103 h 335"/>
                <a:gd name="T20" fmla="*/ 49 w 95"/>
                <a:gd name="T21" fmla="*/ 111 h 335"/>
                <a:gd name="T22" fmla="*/ 54 w 95"/>
                <a:gd name="T23" fmla="*/ 120 h 335"/>
                <a:gd name="T24" fmla="*/ 58 w 95"/>
                <a:gd name="T25" fmla="*/ 131 h 335"/>
                <a:gd name="T26" fmla="*/ 62 w 95"/>
                <a:gd name="T27" fmla="*/ 143 h 335"/>
                <a:gd name="T28" fmla="*/ 66 w 95"/>
                <a:gd name="T29" fmla="*/ 156 h 335"/>
                <a:gd name="T30" fmla="*/ 68 w 95"/>
                <a:gd name="T31" fmla="*/ 167 h 335"/>
                <a:gd name="T32" fmla="*/ 71 w 95"/>
                <a:gd name="T33" fmla="*/ 181 h 335"/>
                <a:gd name="T34" fmla="*/ 72 w 95"/>
                <a:gd name="T35" fmla="*/ 194 h 335"/>
                <a:gd name="T36" fmla="*/ 72 w 95"/>
                <a:gd name="T37" fmla="*/ 209 h 335"/>
                <a:gd name="T38" fmla="*/ 71 w 95"/>
                <a:gd name="T39" fmla="*/ 224 h 335"/>
                <a:gd name="T40" fmla="*/ 69 w 95"/>
                <a:gd name="T41" fmla="*/ 236 h 335"/>
                <a:gd name="T42" fmla="*/ 64 w 95"/>
                <a:gd name="T43" fmla="*/ 250 h 335"/>
                <a:gd name="T44" fmla="*/ 58 w 95"/>
                <a:gd name="T45" fmla="*/ 265 h 335"/>
                <a:gd name="T46" fmla="*/ 52 w 95"/>
                <a:gd name="T47" fmla="*/ 276 h 335"/>
                <a:gd name="T48" fmla="*/ 43 w 95"/>
                <a:gd name="T49" fmla="*/ 289 h 335"/>
                <a:gd name="T50" fmla="*/ 34 w 95"/>
                <a:gd name="T51" fmla="*/ 300 h 335"/>
                <a:gd name="T52" fmla="*/ 28 w 95"/>
                <a:gd name="T53" fmla="*/ 311 h 335"/>
                <a:gd name="T54" fmla="*/ 15 w 95"/>
                <a:gd name="T55" fmla="*/ 325 h 335"/>
                <a:gd name="T56" fmla="*/ 10 w 95"/>
                <a:gd name="T57" fmla="*/ 331 h 335"/>
                <a:gd name="T58" fmla="*/ 38 w 95"/>
                <a:gd name="T59" fmla="*/ 333 h 335"/>
                <a:gd name="T60" fmla="*/ 48 w 95"/>
                <a:gd name="T61" fmla="*/ 323 h 335"/>
                <a:gd name="T62" fmla="*/ 58 w 95"/>
                <a:gd name="T63" fmla="*/ 311 h 335"/>
                <a:gd name="T64" fmla="*/ 64 w 95"/>
                <a:gd name="T65" fmla="*/ 302 h 335"/>
                <a:gd name="T66" fmla="*/ 73 w 95"/>
                <a:gd name="T67" fmla="*/ 290 h 335"/>
                <a:gd name="T68" fmla="*/ 79 w 95"/>
                <a:gd name="T69" fmla="*/ 277 h 335"/>
                <a:gd name="T70" fmla="*/ 86 w 95"/>
                <a:gd name="T71" fmla="*/ 262 h 335"/>
                <a:gd name="T72" fmla="*/ 89 w 95"/>
                <a:gd name="T73" fmla="*/ 249 h 335"/>
                <a:gd name="T74" fmla="*/ 92 w 95"/>
                <a:gd name="T75" fmla="*/ 240 h 335"/>
                <a:gd name="T76" fmla="*/ 95 w 95"/>
                <a:gd name="T77" fmla="*/ 226 h 335"/>
                <a:gd name="T78" fmla="*/ 95 w 95"/>
                <a:gd name="T79" fmla="*/ 216 h 335"/>
                <a:gd name="T80" fmla="*/ 95 w 95"/>
                <a:gd name="T81" fmla="*/ 207 h 335"/>
                <a:gd name="T82" fmla="*/ 95 w 95"/>
                <a:gd name="T83" fmla="*/ 199 h 335"/>
                <a:gd name="T84" fmla="*/ 93 w 95"/>
                <a:gd name="T85" fmla="*/ 187 h 335"/>
                <a:gd name="T86" fmla="*/ 91 w 95"/>
                <a:gd name="T87" fmla="*/ 171 h 335"/>
                <a:gd name="T88" fmla="*/ 87 w 95"/>
                <a:gd name="T89" fmla="*/ 157 h 335"/>
                <a:gd name="T90" fmla="*/ 82 w 95"/>
                <a:gd name="T91" fmla="*/ 144 h 335"/>
                <a:gd name="T92" fmla="*/ 77 w 95"/>
                <a:gd name="T93" fmla="*/ 131 h 335"/>
                <a:gd name="T94" fmla="*/ 72 w 95"/>
                <a:gd name="T95" fmla="*/ 120 h 335"/>
                <a:gd name="T96" fmla="*/ 67 w 95"/>
                <a:gd name="T97" fmla="*/ 111 h 335"/>
                <a:gd name="T98" fmla="*/ 63 w 95"/>
                <a:gd name="T99" fmla="*/ 103 h 335"/>
                <a:gd name="T100" fmla="*/ 55 w 95"/>
                <a:gd name="T101" fmla="*/ 92 h 335"/>
                <a:gd name="T102" fmla="*/ 50 w 95"/>
                <a:gd name="T103" fmla="*/ 81 h 335"/>
                <a:gd name="T104" fmla="*/ 45 w 95"/>
                <a:gd name="T105" fmla="*/ 70 h 335"/>
                <a:gd name="T106" fmla="*/ 40 w 95"/>
                <a:gd name="T107" fmla="*/ 58 h 335"/>
                <a:gd name="T108" fmla="*/ 34 w 95"/>
                <a:gd name="T109" fmla="*/ 45 h 335"/>
                <a:gd name="T110" fmla="*/ 29 w 95"/>
                <a:gd name="T111" fmla="*/ 34 h 335"/>
                <a:gd name="T112" fmla="*/ 24 w 95"/>
                <a:gd name="T113" fmla="*/ 22 h 335"/>
                <a:gd name="T114" fmla="*/ 20 w 95"/>
                <a:gd name="T115" fmla="*/ 13 h 335"/>
                <a:gd name="T116" fmla="*/ 16 w 95"/>
                <a:gd name="T117" fmla="*/ 4 h 335"/>
                <a:gd name="T118" fmla="*/ 15 w 95"/>
                <a:gd name="T11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35">
                  <a:moveTo>
                    <a:pt x="0" y="2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1" y="8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5" y="20"/>
                  </a:lnTo>
                  <a:lnTo>
                    <a:pt x="6" y="22"/>
                  </a:lnTo>
                  <a:lnTo>
                    <a:pt x="8" y="25"/>
                  </a:lnTo>
                  <a:lnTo>
                    <a:pt x="10" y="29"/>
                  </a:lnTo>
                  <a:lnTo>
                    <a:pt x="11" y="32"/>
                  </a:lnTo>
                  <a:lnTo>
                    <a:pt x="13" y="36"/>
                  </a:lnTo>
                  <a:lnTo>
                    <a:pt x="15" y="41"/>
                  </a:lnTo>
                  <a:lnTo>
                    <a:pt x="16" y="44"/>
                  </a:lnTo>
                  <a:lnTo>
                    <a:pt x="18" y="49"/>
                  </a:lnTo>
                  <a:lnTo>
                    <a:pt x="20" y="52"/>
                  </a:lnTo>
                  <a:lnTo>
                    <a:pt x="21" y="57"/>
                  </a:lnTo>
                  <a:lnTo>
                    <a:pt x="23" y="61"/>
                  </a:lnTo>
                  <a:lnTo>
                    <a:pt x="25" y="64"/>
                  </a:lnTo>
                  <a:lnTo>
                    <a:pt x="26" y="69"/>
                  </a:lnTo>
                  <a:lnTo>
                    <a:pt x="29" y="73"/>
                  </a:lnTo>
                  <a:lnTo>
                    <a:pt x="30" y="77"/>
                  </a:lnTo>
                  <a:lnTo>
                    <a:pt x="33" y="81"/>
                  </a:lnTo>
                  <a:lnTo>
                    <a:pt x="34" y="84"/>
                  </a:lnTo>
                  <a:lnTo>
                    <a:pt x="37" y="88"/>
                  </a:lnTo>
                  <a:lnTo>
                    <a:pt x="38" y="91"/>
                  </a:lnTo>
                  <a:lnTo>
                    <a:pt x="40" y="93"/>
                  </a:lnTo>
                  <a:lnTo>
                    <a:pt x="42" y="97"/>
                  </a:lnTo>
                  <a:lnTo>
                    <a:pt x="44" y="100"/>
                  </a:lnTo>
                  <a:lnTo>
                    <a:pt x="45" y="103"/>
                  </a:lnTo>
                  <a:lnTo>
                    <a:pt x="47" y="105"/>
                  </a:lnTo>
                  <a:lnTo>
                    <a:pt x="48" y="109"/>
                  </a:lnTo>
                  <a:lnTo>
                    <a:pt x="49" y="111"/>
                  </a:lnTo>
                  <a:lnTo>
                    <a:pt x="50" y="115"/>
                  </a:lnTo>
                  <a:lnTo>
                    <a:pt x="53" y="117"/>
                  </a:lnTo>
                  <a:lnTo>
                    <a:pt x="54" y="120"/>
                  </a:lnTo>
                  <a:lnTo>
                    <a:pt x="55" y="125"/>
                  </a:lnTo>
                  <a:lnTo>
                    <a:pt x="57" y="127"/>
                  </a:lnTo>
                  <a:lnTo>
                    <a:pt x="58" y="131"/>
                  </a:lnTo>
                  <a:lnTo>
                    <a:pt x="59" y="134"/>
                  </a:lnTo>
                  <a:lnTo>
                    <a:pt x="60" y="139"/>
                  </a:lnTo>
                  <a:lnTo>
                    <a:pt x="62" y="143"/>
                  </a:lnTo>
                  <a:lnTo>
                    <a:pt x="63" y="147"/>
                  </a:lnTo>
                  <a:lnTo>
                    <a:pt x="64" y="151"/>
                  </a:lnTo>
                  <a:lnTo>
                    <a:pt x="66" y="156"/>
                  </a:lnTo>
                  <a:lnTo>
                    <a:pt x="67" y="159"/>
                  </a:lnTo>
                  <a:lnTo>
                    <a:pt x="68" y="164"/>
                  </a:lnTo>
                  <a:lnTo>
                    <a:pt x="68" y="167"/>
                  </a:lnTo>
                  <a:lnTo>
                    <a:pt x="69" y="172"/>
                  </a:lnTo>
                  <a:lnTo>
                    <a:pt x="69" y="177"/>
                  </a:lnTo>
                  <a:lnTo>
                    <a:pt x="71" y="181"/>
                  </a:lnTo>
                  <a:lnTo>
                    <a:pt x="71" y="186"/>
                  </a:lnTo>
                  <a:lnTo>
                    <a:pt x="72" y="191"/>
                  </a:lnTo>
                  <a:lnTo>
                    <a:pt x="72" y="194"/>
                  </a:lnTo>
                  <a:lnTo>
                    <a:pt x="72" y="199"/>
                  </a:lnTo>
                  <a:lnTo>
                    <a:pt x="72" y="205"/>
                  </a:lnTo>
                  <a:lnTo>
                    <a:pt x="72" y="209"/>
                  </a:lnTo>
                  <a:lnTo>
                    <a:pt x="72" y="214"/>
                  </a:lnTo>
                  <a:lnTo>
                    <a:pt x="72" y="219"/>
                  </a:lnTo>
                  <a:lnTo>
                    <a:pt x="71" y="224"/>
                  </a:lnTo>
                  <a:lnTo>
                    <a:pt x="71" y="228"/>
                  </a:lnTo>
                  <a:lnTo>
                    <a:pt x="71" y="232"/>
                  </a:lnTo>
                  <a:lnTo>
                    <a:pt x="69" y="236"/>
                  </a:lnTo>
                  <a:lnTo>
                    <a:pt x="68" y="241"/>
                  </a:lnTo>
                  <a:lnTo>
                    <a:pt x="67" y="246"/>
                  </a:lnTo>
                  <a:lnTo>
                    <a:pt x="64" y="250"/>
                  </a:lnTo>
                  <a:lnTo>
                    <a:pt x="63" y="255"/>
                  </a:lnTo>
                  <a:lnTo>
                    <a:pt x="60" y="260"/>
                  </a:lnTo>
                  <a:lnTo>
                    <a:pt x="58" y="265"/>
                  </a:lnTo>
                  <a:lnTo>
                    <a:pt x="55" y="268"/>
                  </a:lnTo>
                  <a:lnTo>
                    <a:pt x="53" y="273"/>
                  </a:lnTo>
                  <a:lnTo>
                    <a:pt x="52" y="276"/>
                  </a:lnTo>
                  <a:lnTo>
                    <a:pt x="49" y="281"/>
                  </a:lnTo>
                  <a:lnTo>
                    <a:pt x="47" y="284"/>
                  </a:lnTo>
                  <a:lnTo>
                    <a:pt x="43" y="289"/>
                  </a:lnTo>
                  <a:lnTo>
                    <a:pt x="40" y="293"/>
                  </a:lnTo>
                  <a:lnTo>
                    <a:pt x="38" y="297"/>
                  </a:lnTo>
                  <a:lnTo>
                    <a:pt x="34" y="300"/>
                  </a:lnTo>
                  <a:lnTo>
                    <a:pt x="33" y="304"/>
                  </a:lnTo>
                  <a:lnTo>
                    <a:pt x="29" y="307"/>
                  </a:lnTo>
                  <a:lnTo>
                    <a:pt x="28" y="311"/>
                  </a:lnTo>
                  <a:lnTo>
                    <a:pt x="23" y="316"/>
                  </a:lnTo>
                  <a:lnTo>
                    <a:pt x="19" y="322"/>
                  </a:lnTo>
                  <a:lnTo>
                    <a:pt x="15" y="325"/>
                  </a:lnTo>
                  <a:lnTo>
                    <a:pt x="13" y="328"/>
                  </a:lnTo>
                  <a:lnTo>
                    <a:pt x="10" y="330"/>
                  </a:lnTo>
                  <a:lnTo>
                    <a:pt x="10" y="331"/>
                  </a:lnTo>
                  <a:lnTo>
                    <a:pt x="37" y="335"/>
                  </a:lnTo>
                  <a:lnTo>
                    <a:pt x="37" y="334"/>
                  </a:lnTo>
                  <a:lnTo>
                    <a:pt x="38" y="333"/>
                  </a:lnTo>
                  <a:lnTo>
                    <a:pt x="40" y="330"/>
                  </a:lnTo>
                  <a:lnTo>
                    <a:pt x="44" y="328"/>
                  </a:lnTo>
                  <a:lnTo>
                    <a:pt x="48" y="323"/>
                  </a:lnTo>
                  <a:lnTo>
                    <a:pt x="53" y="318"/>
                  </a:lnTo>
                  <a:lnTo>
                    <a:pt x="54" y="315"/>
                  </a:lnTo>
                  <a:lnTo>
                    <a:pt x="58" y="311"/>
                  </a:lnTo>
                  <a:lnTo>
                    <a:pt x="59" y="309"/>
                  </a:lnTo>
                  <a:lnTo>
                    <a:pt x="63" y="306"/>
                  </a:lnTo>
                  <a:lnTo>
                    <a:pt x="64" y="302"/>
                  </a:lnTo>
                  <a:lnTo>
                    <a:pt x="68" y="299"/>
                  </a:lnTo>
                  <a:lnTo>
                    <a:pt x="71" y="295"/>
                  </a:lnTo>
                  <a:lnTo>
                    <a:pt x="73" y="290"/>
                  </a:lnTo>
                  <a:lnTo>
                    <a:pt x="76" y="286"/>
                  </a:lnTo>
                  <a:lnTo>
                    <a:pt x="77" y="282"/>
                  </a:lnTo>
                  <a:lnTo>
                    <a:pt x="79" y="277"/>
                  </a:lnTo>
                  <a:lnTo>
                    <a:pt x="82" y="273"/>
                  </a:lnTo>
                  <a:lnTo>
                    <a:pt x="84" y="267"/>
                  </a:lnTo>
                  <a:lnTo>
                    <a:pt x="86" y="262"/>
                  </a:lnTo>
                  <a:lnTo>
                    <a:pt x="88" y="257"/>
                  </a:lnTo>
                  <a:lnTo>
                    <a:pt x="89" y="252"/>
                  </a:lnTo>
                  <a:lnTo>
                    <a:pt x="89" y="249"/>
                  </a:lnTo>
                  <a:lnTo>
                    <a:pt x="91" y="246"/>
                  </a:lnTo>
                  <a:lnTo>
                    <a:pt x="91" y="243"/>
                  </a:lnTo>
                  <a:lnTo>
                    <a:pt x="92" y="240"/>
                  </a:lnTo>
                  <a:lnTo>
                    <a:pt x="93" y="234"/>
                  </a:lnTo>
                  <a:lnTo>
                    <a:pt x="95" y="229"/>
                  </a:lnTo>
                  <a:lnTo>
                    <a:pt x="95" y="226"/>
                  </a:lnTo>
                  <a:lnTo>
                    <a:pt x="95" y="222"/>
                  </a:lnTo>
                  <a:lnTo>
                    <a:pt x="95" y="220"/>
                  </a:lnTo>
                  <a:lnTo>
                    <a:pt x="95" y="216"/>
                  </a:lnTo>
                  <a:lnTo>
                    <a:pt x="95" y="213"/>
                  </a:lnTo>
                  <a:lnTo>
                    <a:pt x="95" y="211"/>
                  </a:lnTo>
                  <a:lnTo>
                    <a:pt x="95" y="207"/>
                  </a:lnTo>
                  <a:lnTo>
                    <a:pt x="95" y="205"/>
                  </a:lnTo>
                  <a:lnTo>
                    <a:pt x="95" y="201"/>
                  </a:lnTo>
                  <a:lnTo>
                    <a:pt x="95" y="199"/>
                  </a:lnTo>
                  <a:lnTo>
                    <a:pt x="95" y="195"/>
                  </a:lnTo>
                  <a:lnTo>
                    <a:pt x="95" y="193"/>
                  </a:lnTo>
                  <a:lnTo>
                    <a:pt x="93" y="187"/>
                  </a:lnTo>
                  <a:lnTo>
                    <a:pt x="93" y="182"/>
                  </a:lnTo>
                  <a:lnTo>
                    <a:pt x="92" y="177"/>
                  </a:lnTo>
                  <a:lnTo>
                    <a:pt x="91" y="171"/>
                  </a:lnTo>
                  <a:lnTo>
                    <a:pt x="89" y="166"/>
                  </a:lnTo>
                  <a:lnTo>
                    <a:pt x="88" y="161"/>
                  </a:lnTo>
                  <a:lnTo>
                    <a:pt x="87" y="157"/>
                  </a:lnTo>
                  <a:lnTo>
                    <a:pt x="86" y="152"/>
                  </a:lnTo>
                  <a:lnTo>
                    <a:pt x="83" y="147"/>
                  </a:lnTo>
                  <a:lnTo>
                    <a:pt x="82" y="144"/>
                  </a:lnTo>
                  <a:lnTo>
                    <a:pt x="81" y="139"/>
                  </a:lnTo>
                  <a:lnTo>
                    <a:pt x="79" y="134"/>
                  </a:lnTo>
                  <a:lnTo>
                    <a:pt x="77" y="131"/>
                  </a:lnTo>
                  <a:lnTo>
                    <a:pt x="76" y="127"/>
                  </a:lnTo>
                  <a:lnTo>
                    <a:pt x="74" y="124"/>
                  </a:lnTo>
                  <a:lnTo>
                    <a:pt x="72" y="120"/>
                  </a:lnTo>
                  <a:lnTo>
                    <a:pt x="71" y="117"/>
                  </a:lnTo>
                  <a:lnTo>
                    <a:pt x="69" y="115"/>
                  </a:lnTo>
                  <a:lnTo>
                    <a:pt x="67" y="111"/>
                  </a:lnTo>
                  <a:lnTo>
                    <a:pt x="66" y="107"/>
                  </a:lnTo>
                  <a:lnTo>
                    <a:pt x="64" y="105"/>
                  </a:lnTo>
                  <a:lnTo>
                    <a:pt x="63" y="103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5" y="92"/>
                  </a:lnTo>
                  <a:lnTo>
                    <a:pt x="53" y="88"/>
                  </a:lnTo>
                  <a:lnTo>
                    <a:pt x="52" y="84"/>
                  </a:lnTo>
                  <a:lnTo>
                    <a:pt x="50" y="81"/>
                  </a:lnTo>
                  <a:lnTo>
                    <a:pt x="48" y="77"/>
                  </a:lnTo>
                  <a:lnTo>
                    <a:pt x="47" y="75"/>
                  </a:lnTo>
                  <a:lnTo>
                    <a:pt x="45" y="70"/>
                  </a:lnTo>
                  <a:lnTo>
                    <a:pt x="43" y="66"/>
                  </a:lnTo>
                  <a:lnTo>
                    <a:pt x="42" y="62"/>
                  </a:lnTo>
                  <a:lnTo>
                    <a:pt x="40" y="58"/>
                  </a:lnTo>
                  <a:lnTo>
                    <a:pt x="38" y="54"/>
                  </a:lnTo>
                  <a:lnTo>
                    <a:pt x="37" y="50"/>
                  </a:lnTo>
                  <a:lnTo>
                    <a:pt x="34" y="45"/>
                  </a:lnTo>
                  <a:lnTo>
                    <a:pt x="33" y="42"/>
                  </a:lnTo>
                  <a:lnTo>
                    <a:pt x="30" y="37"/>
                  </a:lnTo>
                  <a:lnTo>
                    <a:pt x="29" y="34"/>
                  </a:lnTo>
                  <a:lnTo>
                    <a:pt x="28" y="29"/>
                  </a:lnTo>
                  <a:lnTo>
                    <a:pt x="25" y="25"/>
                  </a:lnTo>
                  <a:lnTo>
                    <a:pt x="24" y="22"/>
                  </a:lnTo>
                  <a:lnTo>
                    <a:pt x="23" y="18"/>
                  </a:lnTo>
                  <a:lnTo>
                    <a:pt x="21" y="15"/>
                  </a:lnTo>
                  <a:lnTo>
                    <a:pt x="20" y="13"/>
                  </a:lnTo>
                  <a:lnTo>
                    <a:pt x="19" y="9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78" name="Freeform 38"/>
            <p:cNvSpPr>
              <a:spLocks/>
            </p:cNvSpPr>
            <p:nvPr/>
          </p:nvSpPr>
          <p:spPr bwMode="auto">
            <a:xfrm>
              <a:off x="1122" y="2999"/>
              <a:ext cx="60" cy="113"/>
            </a:xfrm>
            <a:custGeom>
              <a:avLst/>
              <a:gdLst>
                <a:gd name="T0" fmla="*/ 8 w 60"/>
                <a:gd name="T1" fmla="*/ 15 h 113"/>
                <a:gd name="T2" fmla="*/ 13 w 60"/>
                <a:gd name="T3" fmla="*/ 14 h 113"/>
                <a:gd name="T4" fmla="*/ 20 w 60"/>
                <a:gd name="T5" fmla="*/ 13 h 113"/>
                <a:gd name="T6" fmla="*/ 31 w 60"/>
                <a:gd name="T7" fmla="*/ 17 h 113"/>
                <a:gd name="T8" fmla="*/ 39 w 60"/>
                <a:gd name="T9" fmla="*/ 25 h 113"/>
                <a:gd name="T10" fmla="*/ 42 w 60"/>
                <a:gd name="T11" fmla="*/ 32 h 113"/>
                <a:gd name="T12" fmla="*/ 44 w 60"/>
                <a:gd name="T13" fmla="*/ 44 h 113"/>
                <a:gd name="T14" fmla="*/ 44 w 60"/>
                <a:gd name="T15" fmla="*/ 52 h 113"/>
                <a:gd name="T16" fmla="*/ 44 w 60"/>
                <a:gd name="T17" fmla="*/ 58 h 113"/>
                <a:gd name="T18" fmla="*/ 44 w 60"/>
                <a:gd name="T19" fmla="*/ 66 h 113"/>
                <a:gd name="T20" fmla="*/ 43 w 60"/>
                <a:gd name="T21" fmla="*/ 78 h 113"/>
                <a:gd name="T22" fmla="*/ 43 w 60"/>
                <a:gd name="T23" fmla="*/ 85 h 113"/>
                <a:gd name="T24" fmla="*/ 42 w 60"/>
                <a:gd name="T25" fmla="*/ 89 h 113"/>
                <a:gd name="T26" fmla="*/ 54 w 60"/>
                <a:gd name="T27" fmla="*/ 113 h 113"/>
                <a:gd name="T28" fmla="*/ 54 w 60"/>
                <a:gd name="T29" fmla="*/ 109 h 113"/>
                <a:gd name="T30" fmla="*/ 55 w 60"/>
                <a:gd name="T31" fmla="*/ 100 h 113"/>
                <a:gd name="T32" fmla="*/ 57 w 60"/>
                <a:gd name="T33" fmla="*/ 93 h 113"/>
                <a:gd name="T34" fmla="*/ 58 w 60"/>
                <a:gd name="T35" fmla="*/ 86 h 113"/>
                <a:gd name="T36" fmla="*/ 59 w 60"/>
                <a:gd name="T37" fmla="*/ 78 h 113"/>
                <a:gd name="T38" fmla="*/ 59 w 60"/>
                <a:gd name="T39" fmla="*/ 70 h 113"/>
                <a:gd name="T40" fmla="*/ 59 w 60"/>
                <a:gd name="T41" fmla="*/ 61 h 113"/>
                <a:gd name="T42" fmla="*/ 60 w 60"/>
                <a:gd name="T43" fmla="*/ 53 h 113"/>
                <a:gd name="T44" fmla="*/ 59 w 60"/>
                <a:gd name="T45" fmla="*/ 44 h 113"/>
                <a:gd name="T46" fmla="*/ 59 w 60"/>
                <a:gd name="T47" fmla="*/ 36 h 113"/>
                <a:gd name="T48" fmla="*/ 58 w 60"/>
                <a:gd name="T49" fmla="*/ 28 h 113"/>
                <a:gd name="T50" fmla="*/ 57 w 60"/>
                <a:gd name="T51" fmla="*/ 22 h 113"/>
                <a:gd name="T52" fmla="*/ 50 w 60"/>
                <a:gd name="T53" fmla="*/ 13 h 113"/>
                <a:gd name="T54" fmla="*/ 42 w 60"/>
                <a:gd name="T55" fmla="*/ 6 h 113"/>
                <a:gd name="T56" fmla="*/ 34 w 60"/>
                <a:gd name="T57" fmla="*/ 3 h 113"/>
                <a:gd name="T58" fmla="*/ 25 w 60"/>
                <a:gd name="T59" fmla="*/ 0 h 113"/>
                <a:gd name="T60" fmla="*/ 18 w 60"/>
                <a:gd name="T61" fmla="*/ 0 h 113"/>
                <a:gd name="T62" fmla="*/ 10 w 60"/>
                <a:gd name="T63" fmla="*/ 0 h 113"/>
                <a:gd name="T64" fmla="*/ 5 w 60"/>
                <a:gd name="T65" fmla="*/ 1 h 113"/>
                <a:gd name="T66" fmla="*/ 0 w 60"/>
                <a:gd name="T67" fmla="*/ 3 h 113"/>
                <a:gd name="T68" fmla="*/ 8 w 60"/>
                <a:gd name="T69" fmla="*/ 1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113">
                  <a:moveTo>
                    <a:pt x="8" y="17"/>
                  </a:moveTo>
                  <a:lnTo>
                    <a:pt x="8" y="15"/>
                  </a:lnTo>
                  <a:lnTo>
                    <a:pt x="10" y="15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20" y="13"/>
                  </a:lnTo>
                  <a:lnTo>
                    <a:pt x="25" y="15"/>
                  </a:lnTo>
                  <a:lnTo>
                    <a:pt x="31" y="17"/>
                  </a:lnTo>
                  <a:lnTo>
                    <a:pt x="37" y="21"/>
                  </a:lnTo>
                  <a:lnTo>
                    <a:pt x="39" y="25"/>
                  </a:lnTo>
                  <a:lnTo>
                    <a:pt x="42" y="28"/>
                  </a:lnTo>
                  <a:lnTo>
                    <a:pt x="42" y="32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44" y="49"/>
                  </a:lnTo>
                  <a:lnTo>
                    <a:pt x="44" y="52"/>
                  </a:lnTo>
                  <a:lnTo>
                    <a:pt x="44" y="55"/>
                  </a:lnTo>
                  <a:lnTo>
                    <a:pt x="44" y="58"/>
                  </a:lnTo>
                  <a:lnTo>
                    <a:pt x="45" y="61"/>
                  </a:lnTo>
                  <a:lnTo>
                    <a:pt x="44" y="66"/>
                  </a:lnTo>
                  <a:lnTo>
                    <a:pt x="44" y="73"/>
                  </a:lnTo>
                  <a:lnTo>
                    <a:pt x="43" y="78"/>
                  </a:lnTo>
                  <a:lnTo>
                    <a:pt x="43" y="82"/>
                  </a:lnTo>
                  <a:lnTo>
                    <a:pt x="43" y="85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0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4" y="109"/>
                  </a:lnTo>
                  <a:lnTo>
                    <a:pt x="54" y="104"/>
                  </a:lnTo>
                  <a:lnTo>
                    <a:pt x="55" y="100"/>
                  </a:lnTo>
                  <a:lnTo>
                    <a:pt x="55" y="96"/>
                  </a:lnTo>
                  <a:lnTo>
                    <a:pt x="57" y="93"/>
                  </a:lnTo>
                  <a:lnTo>
                    <a:pt x="57" y="89"/>
                  </a:lnTo>
                  <a:lnTo>
                    <a:pt x="58" y="86"/>
                  </a:lnTo>
                  <a:lnTo>
                    <a:pt x="58" y="82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59" y="70"/>
                  </a:lnTo>
                  <a:lnTo>
                    <a:pt x="59" y="66"/>
                  </a:lnTo>
                  <a:lnTo>
                    <a:pt x="59" y="61"/>
                  </a:lnTo>
                  <a:lnTo>
                    <a:pt x="59" y="56"/>
                  </a:lnTo>
                  <a:lnTo>
                    <a:pt x="60" y="53"/>
                  </a:lnTo>
                  <a:lnTo>
                    <a:pt x="59" y="48"/>
                  </a:lnTo>
                  <a:lnTo>
                    <a:pt x="59" y="44"/>
                  </a:lnTo>
                  <a:lnTo>
                    <a:pt x="59" y="40"/>
                  </a:lnTo>
                  <a:lnTo>
                    <a:pt x="59" y="36"/>
                  </a:lnTo>
                  <a:lnTo>
                    <a:pt x="59" y="32"/>
                  </a:lnTo>
                  <a:lnTo>
                    <a:pt x="58" y="28"/>
                  </a:lnTo>
                  <a:lnTo>
                    <a:pt x="57" y="26"/>
                  </a:lnTo>
                  <a:lnTo>
                    <a:pt x="57" y="22"/>
                  </a:lnTo>
                  <a:lnTo>
                    <a:pt x="53" y="17"/>
                  </a:lnTo>
                  <a:lnTo>
                    <a:pt x="50" y="13"/>
                  </a:lnTo>
                  <a:lnTo>
                    <a:pt x="47" y="10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4" y="3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8" y="17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79" name="Freeform 39"/>
            <p:cNvSpPr>
              <a:spLocks/>
            </p:cNvSpPr>
            <p:nvPr/>
          </p:nvSpPr>
          <p:spPr bwMode="auto">
            <a:xfrm>
              <a:off x="574" y="3364"/>
              <a:ext cx="1023" cy="784"/>
            </a:xfrm>
            <a:custGeom>
              <a:avLst/>
              <a:gdLst>
                <a:gd name="T0" fmla="*/ 48 w 1023"/>
                <a:gd name="T1" fmla="*/ 354 h 784"/>
                <a:gd name="T2" fmla="*/ 60 w 1023"/>
                <a:gd name="T3" fmla="*/ 274 h 784"/>
                <a:gd name="T4" fmla="*/ 79 w 1023"/>
                <a:gd name="T5" fmla="*/ 249 h 784"/>
                <a:gd name="T6" fmla="*/ 78 w 1023"/>
                <a:gd name="T7" fmla="*/ 323 h 784"/>
                <a:gd name="T8" fmla="*/ 53 w 1023"/>
                <a:gd name="T9" fmla="*/ 405 h 784"/>
                <a:gd name="T10" fmla="*/ 133 w 1023"/>
                <a:gd name="T11" fmla="*/ 410 h 784"/>
                <a:gd name="T12" fmla="*/ 281 w 1023"/>
                <a:gd name="T13" fmla="*/ 425 h 784"/>
                <a:gd name="T14" fmla="*/ 413 w 1023"/>
                <a:gd name="T15" fmla="*/ 456 h 784"/>
                <a:gd name="T16" fmla="*/ 476 w 1023"/>
                <a:gd name="T17" fmla="*/ 464 h 784"/>
                <a:gd name="T18" fmla="*/ 550 w 1023"/>
                <a:gd name="T19" fmla="*/ 441 h 784"/>
                <a:gd name="T20" fmla="*/ 634 w 1023"/>
                <a:gd name="T21" fmla="*/ 422 h 784"/>
                <a:gd name="T22" fmla="*/ 674 w 1023"/>
                <a:gd name="T23" fmla="*/ 384 h 784"/>
                <a:gd name="T24" fmla="*/ 669 w 1023"/>
                <a:gd name="T25" fmla="*/ 316 h 784"/>
                <a:gd name="T26" fmla="*/ 650 w 1023"/>
                <a:gd name="T27" fmla="*/ 226 h 784"/>
                <a:gd name="T28" fmla="*/ 654 w 1023"/>
                <a:gd name="T29" fmla="*/ 177 h 784"/>
                <a:gd name="T30" fmla="*/ 675 w 1023"/>
                <a:gd name="T31" fmla="*/ 241 h 784"/>
                <a:gd name="T32" fmla="*/ 689 w 1023"/>
                <a:gd name="T33" fmla="*/ 329 h 784"/>
                <a:gd name="T34" fmla="*/ 697 w 1023"/>
                <a:gd name="T35" fmla="*/ 395 h 784"/>
                <a:gd name="T36" fmla="*/ 775 w 1023"/>
                <a:gd name="T37" fmla="*/ 382 h 784"/>
                <a:gd name="T38" fmla="*/ 758 w 1023"/>
                <a:gd name="T39" fmla="*/ 301 h 784"/>
                <a:gd name="T40" fmla="*/ 753 w 1023"/>
                <a:gd name="T41" fmla="*/ 234 h 784"/>
                <a:gd name="T42" fmla="*/ 737 w 1023"/>
                <a:gd name="T43" fmla="*/ 170 h 784"/>
                <a:gd name="T44" fmla="*/ 690 w 1023"/>
                <a:gd name="T45" fmla="*/ 110 h 784"/>
                <a:gd name="T46" fmla="*/ 622 w 1023"/>
                <a:gd name="T47" fmla="*/ 90 h 784"/>
                <a:gd name="T48" fmla="*/ 621 w 1023"/>
                <a:gd name="T49" fmla="*/ 23 h 784"/>
                <a:gd name="T50" fmla="*/ 634 w 1023"/>
                <a:gd name="T51" fmla="*/ 28 h 784"/>
                <a:gd name="T52" fmla="*/ 646 w 1023"/>
                <a:gd name="T53" fmla="*/ 85 h 784"/>
                <a:gd name="T54" fmla="*/ 721 w 1023"/>
                <a:gd name="T55" fmla="*/ 117 h 784"/>
                <a:gd name="T56" fmla="*/ 791 w 1023"/>
                <a:gd name="T57" fmla="*/ 125 h 784"/>
                <a:gd name="T58" fmla="*/ 800 w 1023"/>
                <a:gd name="T59" fmla="*/ 141 h 784"/>
                <a:gd name="T60" fmla="*/ 757 w 1023"/>
                <a:gd name="T61" fmla="*/ 168 h 784"/>
                <a:gd name="T62" fmla="*/ 770 w 1023"/>
                <a:gd name="T63" fmla="*/ 238 h 784"/>
                <a:gd name="T64" fmla="*/ 781 w 1023"/>
                <a:gd name="T65" fmla="*/ 331 h 784"/>
                <a:gd name="T66" fmla="*/ 804 w 1023"/>
                <a:gd name="T67" fmla="*/ 391 h 784"/>
                <a:gd name="T68" fmla="*/ 867 w 1023"/>
                <a:gd name="T69" fmla="*/ 438 h 784"/>
                <a:gd name="T70" fmla="*/ 954 w 1023"/>
                <a:gd name="T71" fmla="*/ 427 h 784"/>
                <a:gd name="T72" fmla="*/ 1000 w 1023"/>
                <a:gd name="T73" fmla="*/ 372 h 784"/>
                <a:gd name="T74" fmla="*/ 984 w 1023"/>
                <a:gd name="T75" fmla="*/ 287 h 784"/>
                <a:gd name="T76" fmla="*/ 917 w 1023"/>
                <a:gd name="T77" fmla="*/ 192 h 784"/>
                <a:gd name="T78" fmla="*/ 868 w 1023"/>
                <a:gd name="T79" fmla="*/ 123 h 784"/>
                <a:gd name="T80" fmla="*/ 922 w 1023"/>
                <a:gd name="T81" fmla="*/ 163 h 784"/>
                <a:gd name="T82" fmla="*/ 961 w 1023"/>
                <a:gd name="T83" fmla="*/ 224 h 784"/>
                <a:gd name="T84" fmla="*/ 1002 w 1023"/>
                <a:gd name="T85" fmla="*/ 290 h 784"/>
                <a:gd name="T86" fmla="*/ 1022 w 1023"/>
                <a:gd name="T87" fmla="*/ 364 h 784"/>
                <a:gd name="T88" fmla="*/ 995 w 1023"/>
                <a:gd name="T89" fmla="*/ 423 h 784"/>
                <a:gd name="T90" fmla="*/ 917 w 1023"/>
                <a:gd name="T91" fmla="*/ 453 h 784"/>
                <a:gd name="T92" fmla="*/ 838 w 1023"/>
                <a:gd name="T93" fmla="*/ 441 h 784"/>
                <a:gd name="T94" fmla="*/ 770 w 1023"/>
                <a:gd name="T95" fmla="*/ 431 h 784"/>
                <a:gd name="T96" fmla="*/ 685 w 1023"/>
                <a:gd name="T97" fmla="*/ 430 h 784"/>
                <a:gd name="T98" fmla="*/ 607 w 1023"/>
                <a:gd name="T99" fmla="*/ 440 h 784"/>
                <a:gd name="T100" fmla="*/ 534 w 1023"/>
                <a:gd name="T101" fmla="*/ 463 h 784"/>
                <a:gd name="T102" fmla="*/ 470 w 1023"/>
                <a:gd name="T103" fmla="*/ 485 h 784"/>
                <a:gd name="T104" fmla="*/ 499 w 1023"/>
                <a:gd name="T105" fmla="*/ 554 h 784"/>
                <a:gd name="T106" fmla="*/ 550 w 1023"/>
                <a:gd name="T107" fmla="*/ 676 h 784"/>
                <a:gd name="T108" fmla="*/ 588 w 1023"/>
                <a:gd name="T109" fmla="*/ 771 h 784"/>
                <a:gd name="T110" fmla="*/ 571 w 1023"/>
                <a:gd name="T111" fmla="*/ 745 h 784"/>
                <a:gd name="T112" fmla="*/ 523 w 1023"/>
                <a:gd name="T113" fmla="*/ 638 h 784"/>
                <a:gd name="T114" fmla="*/ 474 w 1023"/>
                <a:gd name="T115" fmla="*/ 531 h 784"/>
                <a:gd name="T116" fmla="*/ 431 w 1023"/>
                <a:gd name="T117" fmla="*/ 483 h 784"/>
                <a:gd name="T118" fmla="*/ 343 w 1023"/>
                <a:gd name="T119" fmla="*/ 456 h 784"/>
                <a:gd name="T120" fmla="*/ 190 w 1023"/>
                <a:gd name="T121" fmla="*/ 431 h 784"/>
                <a:gd name="T122" fmla="*/ 5 w 1023"/>
                <a:gd name="T123" fmla="*/ 408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23" h="784">
                  <a:moveTo>
                    <a:pt x="5" y="408"/>
                  </a:moveTo>
                  <a:lnTo>
                    <a:pt x="7" y="409"/>
                  </a:lnTo>
                  <a:lnTo>
                    <a:pt x="11" y="409"/>
                  </a:lnTo>
                  <a:lnTo>
                    <a:pt x="15" y="409"/>
                  </a:lnTo>
                  <a:lnTo>
                    <a:pt x="16" y="406"/>
                  </a:lnTo>
                  <a:lnTo>
                    <a:pt x="19" y="405"/>
                  </a:lnTo>
                  <a:lnTo>
                    <a:pt x="22" y="402"/>
                  </a:lnTo>
                  <a:lnTo>
                    <a:pt x="26" y="398"/>
                  </a:lnTo>
                  <a:lnTo>
                    <a:pt x="29" y="393"/>
                  </a:lnTo>
                  <a:lnTo>
                    <a:pt x="32" y="389"/>
                  </a:lnTo>
                  <a:lnTo>
                    <a:pt x="34" y="385"/>
                  </a:lnTo>
                  <a:lnTo>
                    <a:pt x="36" y="382"/>
                  </a:lnTo>
                  <a:lnTo>
                    <a:pt x="39" y="377"/>
                  </a:lnTo>
                  <a:lnTo>
                    <a:pt x="41" y="374"/>
                  </a:lnTo>
                  <a:lnTo>
                    <a:pt x="43" y="369"/>
                  </a:lnTo>
                  <a:lnTo>
                    <a:pt x="45" y="364"/>
                  </a:lnTo>
                  <a:lnTo>
                    <a:pt x="46" y="358"/>
                  </a:lnTo>
                  <a:lnTo>
                    <a:pt x="48" y="354"/>
                  </a:lnTo>
                  <a:lnTo>
                    <a:pt x="49" y="348"/>
                  </a:lnTo>
                  <a:lnTo>
                    <a:pt x="51" y="342"/>
                  </a:lnTo>
                  <a:lnTo>
                    <a:pt x="51" y="336"/>
                  </a:lnTo>
                  <a:lnTo>
                    <a:pt x="54" y="331"/>
                  </a:lnTo>
                  <a:lnTo>
                    <a:pt x="54" y="328"/>
                  </a:lnTo>
                  <a:lnTo>
                    <a:pt x="54" y="324"/>
                  </a:lnTo>
                  <a:lnTo>
                    <a:pt x="55" y="322"/>
                  </a:lnTo>
                  <a:lnTo>
                    <a:pt x="55" y="320"/>
                  </a:lnTo>
                  <a:lnTo>
                    <a:pt x="55" y="316"/>
                  </a:lnTo>
                  <a:lnTo>
                    <a:pt x="56" y="313"/>
                  </a:lnTo>
                  <a:lnTo>
                    <a:pt x="56" y="310"/>
                  </a:lnTo>
                  <a:lnTo>
                    <a:pt x="58" y="308"/>
                  </a:lnTo>
                  <a:lnTo>
                    <a:pt x="58" y="302"/>
                  </a:lnTo>
                  <a:lnTo>
                    <a:pt x="58" y="296"/>
                  </a:lnTo>
                  <a:lnTo>
                    <a:pt x="59" y="290"/>
                  </a:lnTo>
                  <a:lnTo>
                    <a:pt x="60" y="286"/>
                  </a:lnTo>
                  <a:lnTo>
                    <a:pt x="60" y="280"/>
                  </a:lnTo>
                  <a:lnTo>
                    <a:pt x="60" y="274"/>
                  </a:lnTo>
                  <a:lnTo>
                    <a:pt x="60" y="269"/>
                  </a:lnTo>
                  <a:lnTo>
                    <a:pt x="61" y="266"/>
                  </a:lnTo>
                  <a:lnTo>
                    <a:pt x="61" y="261"/>
                  </a:lnTo>
                  <a:lnTo>
                    <a:pt x="61" y="256"/>
                  </a:lnTo>
                  <a:lnTo>
                    <a:pt x="63" y="252"/>
                  </a:lnTo>
                  <a:lnTo>
                    <a:pt x="63" y="249"/>
                  </a:lnTo>
                  <a:lnTo>
                    <a:pt x="63" y="246"/>
                  </a:lnTo>
                  <a:lnTo>
                    <a:pt x="64" y="242"/>
                  </a:lnTo>
                  <a:lnTo>
                    <a:pt x="64" y="240"/>
                  </a:lnTo>
                  <a:lnTo>
                    <a:pt x="64" y="239"/>
                  </a:lnTo>
                  <a:lnTo>
                    <a:pt x="66" y="235"/>
                  </a:lnTo>
                  <a:lnTo>
                    <a:pt x="68" y="235"/>
                  </a:lnTo>
                  <a:lnTo>
                    <a:pt x="73" y="234"/>
                  </a:lnTo>
                  <a:lnTo>
                    <a:pt x="75" y="235"/>
                  </a:lnTo>
                  <a:lnTo>
                    <a:pt x="77" y="238"/>
                  </a:lnTo>
                  <a:lnTo>
                    <a:pt x="78" y="242"/>
                  </a:lnTo>
                  <a:lnTo>
                    <a:pt x="78" y="245"/>
                  </a:lnTo>
                  <a:lnTo>
                    <a:pt x="79" y="249"/>
                  </a:lnTo>
                  <a:lnTo>
                    <a:pt x="79" y="252"/>
                  </a:lnTo>
                  <a:lnTo>
                    <a:pt x="79" y="254"/>
                  </a:lnTo>
                  <a:lnTo>
                    <a:pt x="80" y="257"/>
                  </a:lnTo>
                  <a:lnTo>
                    <a:pt x="80" y="260"/>
                  </a:lnTo>
                  <a:lnTo>
                    <a:pt x="80" y="263"/>
                  </a:lnTo>
                  <a:lnTo>
                    <a:pt x="80" y="266"/>
                  </a:lnTo>
                  <a:lnTo>
                    <a:pt x="80" y="269"/>
                  </a:lnTo>
                  <a:lnTo>
                    <a:pt x="82" y="274"/>
                  </a:lnTo>
                  <a:lnTo>
                    <a:pt x="82" y="277"/>
                  </a:lnTo>
                  <a:lnTo>
                    <a:pt x="82" y="282"/>
                  </a:lnTo>
                  <a:lnTo>
                    <a:pt x="82" y="287"/>
                  </a:lnTo>
                  <a:lnTo>
                    <a:pt x="82" y="293"/>
                  </a:lnTo>
                  <a:lnTo>
                    <a:pt x="80" y="297"/>
                  </a:lnTo>
                  <a:lnTo>
                    <a:pt x="80" y="302"/>
                  </a:lnTo>
                  <a:lnTo>
                    <a:pt x="79" y="307"/>
                  </a:lnTo>
                  <a:lnTo>
                    <a:pt x="79" y="313"/>
                  </a:lnTo>
                  <a:lnTo>
                    <a:pt x="79" y="317"/>
                  </a:lnTo>
                  <a:lnTo>
                    <a:pt x="78" y="323"/>
                  </a:lnTo>
                  <a:lnTo>
                    <a:pt x="78" y="328"/>
                  </a:lnTo>
                  <a:lnTo>
                    <a:pt x="78" y="334"/>
                  </a:lnTo>
                  <a:lnTo>
                    <a:pt x="77" y="338"/>
                  </a:lnTo>
                  <a:lnTo>
                    <a:pt x="75" y="344"/>
                  </a:lnTo>
                  <a:lnTo>
                    <a:pt x="74" y="349"/>
                  </a:lnTo>
                  <a:lnTo>
                    <a:pt x="73" y="355"/>
                  </a:lnTo>
                  <a:lnTo>
                    <a:pt x="72" y="359"/>
                  </a:lnTo>
                  <a:lnTo>
                    <a:pt x="70" y="364"/>
                  </a:lnTo>
                  <a:lnTo>
                    <a:pt x="69" y="370"/>
                  </a:lnTo>
                  <a:lnTo>
                    <a:pt x="68" y="375"/>
                  </a:lnTo>
                  <a:lnTo>
                    <a:pt x="66" y="379"/>
                  </a:lnTo>
                  <a:lnTo>
                    <a:pt x="64" y="383"/>
                  </a:lnTo>
                  <a:lnTo>
                    <a:pt x="63" y="388"/>
                  </a:lnTo>
                  <a:lnTo>
                    <a:pt x="61" y="391"/>
                  </a:lnTo>
                  <a:lnTo>
                    <a:pt x="59" y="395"/>
                  </a:lnTo>
                  <a:lnTo>
                    <a:pt x="58" y="398"/>
                  </a:lnTo>
                  <a:lnTo>
                    <a:pt x="55" y="402"/>
                  </a:lnTo>
                  <a:lnTo>
                    <a:pt x="53" y="405"/>
                  </a:lnTo>
                  <a:lnTo>
                    <a:pt x="54" y="405"/>
                  </a:lnTo>
                  <a:lnTo>
                    <a:pt x="56" y="405"/>
                  </a:lnTo>
                  <a:lnTo>
                    <a:pt x="58" y="405"/>
                  </a:lnTo>
                  <a:lnTo>
                    <a:pt x="61" y="405"/>
                  </a:lnTo>
                  <a:lnTo>
                    <a:pt x="64" y="405"/>
                  </a:lnTo>
                  <a:lnTo>
                    <a:pt x="68" y="405"/>
                  </a:lnTo>
                  <a:lnTo>
                    <a:pt x="70" y="405"/>
                  </a:lnTo>
                  <a:lnTo>
                    <a:pt x="75" y="405"/>
                  </a:lnTo>
                  <a:lnTo>
                    <a:pt x="79" y="405"/>
                  </a:lnTo>
                  <a:lnTo>
                    <a:pt x="84" y="405"/>
                  </a:lnTo>
                  <a:lnTo>
                    <a:pt x="89" y="405"/>
                  </a:lnTo>
                  <a:lnTo>
                    <a:pt x="94" y="406"/>
                  </a:lnTo>
                  <a:lnTo>
                    <a:pt x="101" y="406"/>
                  </a:lnTo>
                  <a:lnTo>
                    <a:pt x="107" y="408"/>
                  </a:lnTo>
                  <a:lnTo>
                    <a:pt x="112" y="408"/>
                  </a:lnTo>
                  <a:lnTo>
                    <a:pt x="119" y="409"/>
                  </a:lnTo>
                  <a:lnTo>
                    <a:pt x="126" y="409"/>
                  </a:lnTo>
                  <a:lnTo>
                    <a:pt x="133" y="410"/>
                  </a:lnTo>
                  <a:lnTo>
                    <a:pt x="140" y="410"/>
                  </a:lnTo>
                  <a:lnTo>
                    <a:pt x="147" y="410"/>
                  </a:lnTo>
                  <a:lnTo>
                    <a:pt x="155" y="411"/>
                  </a:lnTo>
                  <a:lnTo>
                    <a:pt x="164" y="412"/>
                  </a:lnTo>
                  <a:lnTo>
                    <a:pt x="171" y="412"/>
                  </a:lnTo>
                  <a:lnTo>
                    <a:pt x="179" y="413"/>
                  </a:lnTo>
                  <a:lnTo>
                    <a:pt x="187" y="413"/>
                  </a:lnTo>
                  <a:lnTo>
                    <a:pt x="195" y="415"/>
                  </a:lnTo>
                  <a:lnTo>
                    <a:pt x="204" y="416"/>
                  </a:lnTo>
                  <a:lnTo>
                    <a:pt x="213" y="417"/>
                  </a:lnTo>
                  <a:lnTo>
                    <a:pt x="220" y="417"/>
                  </a:lnTo>
                  <a:lnTo>
                    <a:pt x="230" y="419"/>
                  </a:lnTo>
                  <a:lnTo>
                    <a:pt x="238" y="419"/>
                  </a:lnTo>
                  <a:lnTo>
                    <a:pt x="247" y="420"/>
                  </a:lnTo>
                  <a:lnTo>
                    <a:pt x="256" y="422"/>
                  </a:lnTo>
                  <a:lnTo>
                    <a:pt x="264" y="423"/>
                  </a:lnTo>
                  <a:lnTo>
                    <a:pt x="273" y="424"/>
                  </a:lnTo>
                  <a:lnTo>
                    <a:pt x="281" y="425"/>
                  </a:lnTo>
                  <a:lnTo>
                    <a:pt x="290" y="426"/>
                  </a:lnTo>
                  <a:lnTo>
                    <a:pt x="298" y="427"/>
                  </a:lnTo>
                  <a:lnTo>
                    <a:pt x="306" y="429"/>
                  </a:lnTo>
                  <a:lnTo>
                    <a:pt x="315" y="431"/>
                  </a:lnTo>
                  <a:lnTo>
                    <a:pt x="322" y="432"/>
                  </a:lnTo>
                  <a:lnTo>
                    <a:pt x="331" y="433"/>
                  </a:lnTo>
                  <a:lnTo>
                    <a:pt x="339" y="434"/>
                  </a:lnTo>
                  <a:lnTo>
                    <a:pt x="346" y="437"/>
                  </a:lnTo>
                  <a:lnTo>
                    <a:pt x="354" y="438"/>
                  </a:lnTo>
                  <a:lnTo>
                    <a:pt x="361" y="440"/>
                  </a:lnTo>
                  <a:lnTo>
                    <a:pt x="368" y="441"/>
                  </a:lnTo>
                  <a:lnTo>
                    <a:pt x="375" y="444"/>
                  </a:lnTo>
                  <a:lnTo>
                    <a:pt x="382" y="445"/>
                  </a:lnTo>
                  <a:lnTo>
                    <a:pt x="389" y="447"/>
                  </a:lnTo>
                  <a:lnTo>
                    <a:pt x="394" y="449"/>
                  </a:lnTo>
                  <a:lnTo>
                    <a:pt x="400" y="451"/>
                  </a:lnTo>
                  <a:lnTo>
                    <a:pt x="407" y="453"/>
                  </a:lnTo>
                  <a:lnTo>
                    <a:pt x="413" y="456"/>
                  </a:lnTo>
                  <a:lnTo>
                    <a:pt x="417" y="457"/>
                  </a:lnTo>
                  <a:lnTo>
                    <a:pt x="422" y="460"/>
                  </a:lnTo>
                  <a:lnTo>
                    <a:pt x="427" y="461"/>
                  </a:lnTo>
                  <a:lnTo>
                    <a:pt x="431" y="465"/>
                  </a:lnTo>
                  <a:lnTo>
                    <a:pt x="435" y="466"/>
                  </a:lnTo>
                  <a:lnTo>
                    <a:pt x="438" y="470"/>
                  </a:lnTo>
                  <a:lnTo>
                    <a:pt x="441" y="472"/>
                  </a:lnTo>
                  <a:lnTo>
                    <a:pt x="445" y="474"/>
                  </a:lnTo>
                  <a:lnTo>
                    <a:pt x="445" y="474"/>
                  </a:lnTo>
                  <a:lnTo>
                    <a:pt x="446" y="473"/>
                  </a:lnTo>
                  <a:lnTo>
                    <a:pt x="447" y="472"/>
                  </a:lnTo>
                  <a:lnTo>
                    <a:pt x="451" y="472"/>
                  </a:lnTo>
                  <a:lnTo>
                    <a:pt x="453" y="471"/>
                  </a:lnTo>
                  <a:lnTo>
                    <a:pt x="458" y="468"/>
                  </a:lnTo>
                  <a:lnTo>
                    <a:pt x="464" y="467"/>
                  </a:lnTo>
                  <a:lnTo>
                    <a:pt x="470" y="466"/>
                  </a:lnTo>
                  <a:lnTo>
                    <a:pt x="472" y="464"/>
                  </a:lnTo>
                  <a:lnTo>
                    <a:pt x="476" y="464"/>
                  </a:lnTo>
                  <a:lnTo>
                    <a:pt x="479" y="461"/>
                  </a:lnTo>
                  <a:lnTo>
                    <a:pt x="482" y="461"/>
                  </a:lnTo>
                  <a:lnTo>
                    <a:pt x="486" y="460"/>
                  </a:lnTo>
                  <a:lnTo>
                    <a:pt x="489" y="459"/>
                  </a:lnTo>
                  <a:lnTo>
                    <a:pt x="494" y="458"/>
                  </a:lnTo>
                  <a:lnTo>
                    <a:pt x="498" y="457"/>
                  </a:lnTo>
                  <a:lnTo>
                    <a:pt x="501" y="456"/>
                  </a:lnTo>
                  <a:lnTo>
                    <a:pt x="506" y="454"/>
                  </a:lnTo>
                  <a:lnTo>
                    <a:pt x="510" y="453"/>
                  </a:lnTo>
                  <a:lnTo>
                    <a:pt x="514" y="452"/>
                  </a:lnTo>
                  <a:lnTo>
                    <a:pt x="519" y="450"/>
                  </a:lnTo>
                  <a:lnTo>
                    <a:pt x="523" y="450"/>
                  </a:lnTo>
                  <a:lnTo>
                    <a:pt x="528" y="449"/>
                  </a:lnTo>
                  <a:lnTo>
                    <a:pt x="533" y="447"/>
                  </a:lnTo>
                  <a:lnTo>
                    <a:pt x="537" y="445"/>
                  </a:lnTo>
                  <a:lnTo>
                    <a:pt x="542" y="444"/>
                  </a:lnTo>
                  <a:lnTo>
                    <a:pt x="545" y="443"/>
                  </a:lnTo>
                  <a:lnTo>
                    <a:pt x="550" y="441"/>
                  </a:lnTo>
                  <a:lnTo>
                    <a:pt x="556" y="439"/>
                  </a:lnTo>
                  <a:lnTo>
                    <a:pt x="559" y="438"/>
                  </a:lnTo>
                  <a:lnTo>
                    <a:pt x="564" y="437"/>
                  </a:lnTo>
                  <a:lnTo>
                    <a:pt x="569" y="436"/>
                  </a:lnTo>
                  <a:lnTo>
                    <a:pt x="574" y="434"/>
                  </a:lnTo>
                  <a:lnTo>
                    <a:pt x="578" y="433"/>
                  </a:lnTo>
                  <a:lnTo>
                    <a:pt x="583" y="432"/>
                  </a:lnTo>
                  <a:lnTo>
                    <a:pt x="588" y="431"/>
                  </a:lnTo>
                  <a:lnTo>
                    <a:pt x="593" y="430"/>
                  </a:lnTo>
                  <a:lnTo>
                    <a:pt x="597" y="429"/>
                  </a:lnTo>
                  <a:lnTo>
                    <a:pt x="602" y="427"/>
                  </a:lnTo>
                  <a:lnTo>
                    <a:pt x="607" y="427"/>
                  </a:lnTo>
                  <a:lnTo>
                    <a:pt x="611" y="425"/>
                  </a:lnTo>
                  <a:lnTo>
                    <a:pt x="616" y="424"/>
                  </a:lnTo>
                  <a:lnTo>
                    <a:pt x="620" y="423"/>
                  </a:lnTo>
                  <a:lnTo>
                    <a:pt x="625" y="423"/>
                  </a:lnTo>
                  <a:lnTo>
                    <a:pt x="629" y="422"/>
                  </a:lnTo>
                  <a:lnTo>
                    <a:pt x="634" y="422"/>
                  </a:lnTo>
                  <a:lnTo>
                    <a:pt x="637" y="420"/>
                  </a:lnTo>
                  <a:lnTo>
                    <a:pt x="642" y="419"/>
                  </a:lnTo>
                  <a:lnTo>
                    <a:pt x="645" y="418"/>
                  </a:lnTo>
                  <a:lnTo>
                    <a:pt x="650" y="418"/>
                  </a:lnTo>
                  <a:lnTo>
                    <a:pt x="654" y="417"/>
                  </a:lnTo>
                  <a:lnTo>
                    <a:pt x="658" y="417"/>
                  </a:lnTo>
                  <a:lnTo>
                    <a:pt x="661" y="417"/>
                  </a:lnTo>
                  <a:lnTo>
                    <a:pt x="664" y="416"/>
                  </a:lnTo>
                  <a:lnTo>
                    <a:pt x="668" y="416"/>
                  </a:lnTo>
                  <a:lnTo>
                    <a:pt x="671" y="416"/>
                  </a:lnTo>
                  <a:lnTo>
                    <a:pt x="671" y="415"/>
                  </a:lnTo>
                  <a:lnTo>
                    <a:pt x="673" y="410"/>
                  </a:lnTo>
                  <a:lnTo>
                    <a:pt x="673" y="406"/>
                  </a:lnTo>
                  <a:lnTo>
                    <a:pt x="673" y="403"/>
                  </a:lnTo>
                  <a:lnTo>
                    <a:pt x="674" y="398"/>
                  </a:lnTo>
                  <a:lnTo>
                    <a:pt x="674" y="395"/>
                  </a:lnTo>
                  <a:lnTo>
                    <a:pt x="674" y="389"/>
                  </a:lnTo>
                  <a:lnTo>
                    <a:pt x="674" y="384"/>
                  </a:lnTo>
                  <a:lnTo>
                    <a:pt x="674" y="378"/>
                  </a:lnTo>
                  <a:lnTo>
                    <a:pt x="674" y="374"/>
                  </a:lnTo>
                  <a:lnTo>
                    <a:pt x="674" y="370"/>
                  </a:lnTo>
                  <a:lnTo>
                    <a:pt x="674" y="366"/>
                  </a:lnTo>
                  <a:lnTo>
                    <a:pt x="674" y="364"/>
                  </a:lnTo>
                  <a:lnTo>
                    <a:pt x="674" y="361"/>
                  </a:lnTo>
                  <a:lnTo>
                    <a:pt x="674" y="358"/>
                  </a:lnTo>
                  <a:lnTo>
                    <a:pt x="674" y="355"/>
                  </a:lnTo>
                  <a:lnTo>
                    <a:pt x="674" y="352"/>
                  </a:lnTo>
                  <a:lnTo>
                    <a:pt x="674" y="349"/>
                  </a:lnTo>
                  <a:lnTo>
                    <a:pt x="674" y="345"/>
                  </a:lnTo>
                  <a:lnTo>
                    <a:pt x="673" y="342"/>
                  </a:lnTo>
                  <a:lnTo>
                    <a:pt x="673" y="338"/>
                  </a:lnTo>
                  <a:lnTo>
                    <a:pt x="671" y="335"/>
                  </a:lnTo>
                  <a:lnTo>
                    <a:pt x="670" y="330"/>
                  </a:lnTo>
                  <a:lnTo>
                    <a:pt x="670" y="325"/>
                  </a:lnTo>
                  <a:lnTo>
                    <a:pt x="669" y="321"/>
                  </a:lnTo>
                  <a:lnTo>
                    <a:pt x="669" y="316"/>
                  </a:lnTo>
                  <a:lnTo>
                    <a:pt x="668" y="311"/>
                  </a:lnTo>
                  <a:lnTo>
                    <a:pt x="666" y="307"/>
                  </a:lnTo>
                  <a:lnTo>
                    <a:pt x="665" y="301"/>
                  </a:lnTo>
                  <a:lnTo>
                    <a:pt x="664" y="296"/>
                  </a:lnTo>
                  <a:lnTo>
                    <a:pt x="663" y="290"/>
                  </a:lnTo>
                  <a:lnTo>
                    <a:pt x="661" y="286"/>
                  </a:lnTo>
                  <a:lnTo>
                    <a:pt x="661" y="280"/>
                  </a:lnTo>
                  <a:lnTo>
                    <a:pt x="660" y="275"/>
                  </a:lnTo>
                  <a:lnTo>
                    <a:pt x="659" y="269"/>
                  </a:lnTo>
                  <a:lnTo>
                    <a:pt x="658" y="265"/>
                  </a:lnTo>
                  <a:lnTo>
                    <a:pt x="656" y="259"/>
                  </a:lnTo>
                  <a:lnTo>
                    <a:pt x="655" y="254"/>
                  </a:lnTo>
                  <a:lnTo>
                    <a:pt x="655" y="248"/>
                  </a:lnTo>
                  <a:lnTo>
                    <a:pt x="654" y="243"/>
                  </a:lnTo>
                  <a:lnTo>
                    <a:pt x="653" y="239"/>
                  </a:lnTo>
                  <a:lnTo>
                    <a:pt x="653" y="235"/>
                  </a:lnTo>
                  <a:lnTo>
                    <a:pt x="651" y="229"/>
                  </a:lnTo>
                  <a:lnTo>
                    <a:pt x="650" y="226"/>
                  </a:lnTo>
                  <a:lnTo>
                    <a:pt x="650" y="222"/>
                  </a:lnTo>
                  <a:lnTo>
                    <a:pt x="650" y="219"/>
                  </a:lnTo>
                  <a:lnTo>
                    <a:pt x="649" y="216"/>
                  </a:lnTo>
                  <a:lnTo>
                    <a:pt x="649" y="213"/>
                  </a:lnTo>
                  <a:lnTo>
                    <a:pt x="649" y="211"/>
                  </a:lnTo>
                  <a:lnTo>
                    <a:pt x="649" y="209"/>
                  </a:lnTo>
                  <a:lnTo>
                    <a:pt x="648" y="205"/>
                  </a:lnTo>
                  <a:lnTo>
                    <a:pt x="648" y="201"/>
                  </a:lnTo>
                  <a:lnTo>
                    <a:pt x="648" y="198"/>
                  </a:lnTo>
                  <a:lnTo>
                    <a:pt x="648" y="194"/>
                  </a:lnTo>
                  <a:lnTo>
                    <a:pt x="646" y="191"/>
                  </a:lnTo>
                  <a:lnTo>
                    <a:pt x="646" y="187"/>
                  </a:lnTo>
                  <a:lnTo>
                    <a:pt x="648" y="185"/>
                  </a:lnTo>
                  <a:lnTo>
                    <a:pt x="648" y="182"/>
                  </a:lnTo>
                  <a:lnTo>
                    <a:pt x="648" y="178"/>
                  </a:lnTo>
                  <a:lnTo>
                    <a:pt x="650" y="174"/>
                  </a:lnTo>
                  <a:lnTo>
                    <a:pt x="651" y="174"/>
                  </a:lnTo>
                  <a:lnTo>
                    <a:pt x="654" y="177"/>
                  </a:lnTo>
                  <a:lnTo>
                    <a:pt x="656" y="179"/>
                  </a:lnTo>
                  <a:lnTo>
                    <a:pt x="659" y="185"/>
                  </a:lnTo>
                  <a:lnTo>
                    <a:pt x="660" y="187"/>
                  </a:lnTo>
                  <a:lnTo>
                    <a:pt x="661" y="191"/>
                  </a:lnTo>
                  <a:lnTo>
                    <a:pt x="661" y="193"/>
                  </a:lnTo>
                  <a:lnTo>
                    <a:pt x="663" y="197"/>
                  </a:lnTo>
                  <a:lnTo>
                    <a:pt x="664" y="200"/>
                  </a:lnTo>
                  <a:lnTo>
                    <a:pt x="665" y="205"/>
                  </a:lnTo>
                  <a:lnTo>
                    <a:pt x="666" y="209"/>
                  </a:lnTo>
                  <a:lnTo>
                    <a:pt x="668" y="214"/>
                  </a:lnTo>
                  <a:lnTo>
                    <a:pt x="669" y="219"/>
                  </a:lnTo>
                  <a:lnTo>
                    <a:pt x="670" y="225"/>
                  </a:lnTo>
                  <a:lnTo>
                    <a:pt x="670" y="227"/>
                  </a:lnTo>
                  <a:lnTo>
                    <a:pt x="671" y="229"/>
                  </a:lnTo>
                  <a:lnTo>
                    <a:pt x="673" y="233"/>
                  </a:lnTo>
                  <a:lnTo>
                    <a:pt x="674" y="235"/>
                  </a:lnTo>
                  <a:lnTo>
                    <a:pt x="674" y="239"/>
                  </a:lnTo>
                  <a:lnTo>
                    <a:pt x="675" y="241"/>
                  </a:lnTo>
                  <a:lnTo>
                    <a:pt x="675" y="245"/>
                  </a:lnTo>
                  <a:lnTo>
                    <a:pt x="677" y="249"/>
                  </a:lnTo>
                  <a:lnTo>
                    <a:pt x="678" y="253"/>
                  </a:lnTo>
                  <a:lnTo>
                    <a:pt x="679" y="257"/>
                  </a:lnTo>
                  <a:lnTo>
                    <a:pt x="679" y="262"/>
                  </a:lnTo>
                  <a:lnTo>
                    <a:pt x="680" y="268"/>
                  </a:lnTo>
                  <a:lnTo>
                    <a:pt x="680" y="273"/>
                  </a:lnTo>
                  <a:lnTo>
                    <a:pt x="682" y="277"/>
                  </a:lnTo>
                  <a:lnTo>
                    <a:pt x="683" y="282"/>
                  </a:lnTo>
                  <a:lnTo>
                    <a:pt x="684" y="287"/>
                  </a:lnTo>
                  <a:lnTo>
                    <a:pt x="684" y="293"/>
                  </a:lnTo>
                  <a:lnTo>
                    <a:pt x="685" y="297"/>
                  </a:lnTo>
                  <a:lnTo>
                    <a:pt x="685" y="303"/>
                  </a:lnTo>
                  <a:lnTo>
                    <a:pt x="687" y="309"/>
                  </a:lnTo>
                  <a:lnTo>
                    <a:pt x="687" y="314"/>
                  </a:lnTo>
                  <a:lnTo>
                    <a:pt x="688" y="320"/>
                  </a:lnTo>
                  <a:lnTo>
                    <a:pt x="688" y="324"/>
                  </a:lnTo>
                  <a:lnTo>
                    <a:pt x="689" y="329"/>
                  </a:lnTo>
                  <a:lnTo>
                    <a:pt x="690" y="334"/>
                  </a:lnTo>
                  <a:lnTo>
                    <a:pt x="690" y="338"/>
                  </a:lnTo>
                  <a:lnTo>
                    <a:pt x="690" y="343"/>
                  </a:lnTo>
                  <a:lnTo>
                    <a:pt x="692" y="348"/>
                  </a:lnTo>
                  <a:lnTo>
                    <a:pt x="692" y="351"/>
                  </a:lnTo>
                  <a:lnTo>
                    <a:pt x="693" y="356"/>
                  </a:lnTo>
                  <a:lnTo>
                    <a:pt x="693" y="359"/>
                  </a:lnTo>
                  <a:lnTo>
                    <a:pt x="694" y="363"/>
                  </a:lnTo>
                  <a:lnTo>
                    <a:pt x="694" y="365"/>
                  </a:lnTo>
                  <a:lnTo>
                    <a:pt x="695" y="369"/>
                  </a:lnTo>
                  <a:lnTo>
                    <a:pt x="695" y="371"/>
                  </a:lnTo>
                  <a:lnTo>
                    <a:pt x="697" y="374"/>
                  </a:lnTo>
                  <a:lnTo>
                    <a:pt x="697" y="377"/>
                  </a:lnTo>
                  <a:lnTo>
                    <a:pt x="697" y="381"/>
                  </a:lnTo>
                  <a:lnTo>
                    <a:pt x="697" y="384"/>
                  </a:lnTo>
                  <a:lnTo>
                    <a:pt x="697" y="388"/>
                  </a:lnTo>
                  <a:lnTo>
                    <a:pt x="697" y="391"/>
                  </a:lnTo>
                  <a:lnTo>
                    <a:pt x="697" y="395"/>
                  </a:lnTo>
                  <a:lnTo>
                    <a:pt x="697" y="398"/>
                  </a:lnTo>
                  <a:lnTo>
                    <a:pt x="697" y="402"/>
                  </a:lnTo>
                  <a:lnTo>
                    <a:pt x="697" y="406"/>
                  </a:lnTo>
                  <a:lnTo>
                    <a:pt x="697" y="411"/>
                  </a:lnTo>
                  <a:lnTo>
                    <a:pt x="697" y="413"/>
                  </a:lnTo>
                  <a:lnTo>
                    <a:pt x="697" y="416"/>
                  </a:lnTo>
                  <a:lnTo>
                    <a:pt x="805" y="419"/>
                  </a:lnTo>
                  <a:lnTo>
                    <a:pt x="803" y="418"/>
                  </a:lnTo>
                  <a:lnTo>
                    <a:pt x="799" y="413"/>
                  </a:lnTo>
                  <a:lnTo>
                    <a:pt x="795" y="410"/>
                  </a:lnTo>
                  <a:lnTo>
                    <a:pt x="791" y="408"/>
                  </a:lnTo>
                  <a:lnTo>
                    <a:pt x="787" y="403"/>
                  </a:lnTo>
                  <a:lnTo>
                    <a:pt x="785" y="398"/>
                  </a:lnTo>
                  <a:lnTo>
                    <a:pt x="782" y="395"/>
                  </a:lnTo>
                  <a:lnTo>
                    <a:pt x="781" y="392"/>
                  </a:lnTo>
                  <a:lnTo>
                    <a:pt x="779" y="389"/>
                  </a:lnTo>
                  <a:lnTo>
                    <a:pt x="776" y="386"/>
                  </a:lnTo>
                  <a:lnTo>
                    <a:pt x="775" y="382"/>
                  </a:lnTo>
                  <a:lnTo>
                    <a:pt x="774" y="379"/>
                  </a:lnTo>
                  <a:lnTo>
                    <a:pt x="771" y="376"/>
                  </a:lnTo>
                  <a:lnTo>
                    <a:pt x="770" y="371"/>
                  </a:lnTo>
                  <a:lnTo>
                    <a:pt x="769" y="368"/>
                  </a:lnTo>
                  <a:lnTo>
                    <a:pt x="766" y="363"/>
                  </a:lnTo>
                  <a:lnTo>
                    <a:pt x="765" y="359"/>
                  </a:lnTo>
                  <a:lnTo>
                    <a:pt x="765" y="355"/>
                  </a:lnTo>
                  <a:lnTo>
                    <a:pt x="762" y="350"/>
                  </a:lnTo>
                  <a:lnTo>
                    <a:pt x="762" y="345"/>
                  </a:lnTo>
                  <a:lnTo>
                    <a:pt x="762" y="341"/>
                  </a:lnTo>
                  <a:lnTo>
                    <a:pt x="762" y="336"/>
                  </a:lnTo>
                  <a:lnTo>
                    <a:pt x="761" y="330"/>
                  </a:lnTo>
                  <a:lnTo>
                    <a:pt x="760" y="325"/>
                  </a:lnTo>
                  <a:lnTo>
                    <a:pt x="760" y="320"/>
                  </a:lnTo>
                  <a:lnTo>
                    <a:pt x="760" y="315"/>
                  </a:lnTo>
                  <a:lnTo>
                    <a:pt x="758" y="310"/>
                  </a:lnTo>
                  <a:lnTo>
                    <a:pt x="758" y="306"/>
                  </a:lnTo>
                  <a:lnTo>
                    <a:pt x="758" y="301"/>
                  </a:lnTo>
                  <a:lnTo>
                    <a:pt x="758" y="297"/>
                  </a:lnTo>
                  <a:lnTo>
                    <a:pt x="757" y="293"/>
                  </a:lnTo>
                  <a:lnTo>
                    <a:pt x="757" y="287"/>
                  </a:lnTo>
                  <a:lnTo>
                    <a:pt x="757" y="283"/>
                  </a:lnTo>
                  <a:lnTo>
                    <a:pt x="757" y="280"/>
                  </a:lnTo>
                  <a:lnTo>
                    <a:pt x="757" y="275"/>
                  </a:lnTo>
                  <a:lnTo>
                    <a:pt x="757" y="272"/>
                  </a:lnTo>
                  <a:lnTo>
                    <a:pt x="757" y="268"/>
                  </a:lnTo>
                  <a:lnTo>
                    <a:pt x="757" y="265"/>
                  </a:lnTo>
                  <a:lnTo>
                    <a:pt x="756" y="261"/>
                  </a:lnTo>
                  <a:lnTo>
                    <a:pt x="756" y="257"/>
                  </a:lnTo>
                  <a:lnTo>
                    <a:pt x="756" y="254"/>
                  </a:lnTo>
                  <a:lnTo>
                    <a:pt x="756" y="250"/>
                  </a:lnTo>
                  <a:lnTo>
                    <a:pt x="755" y="247"/>
                  </a:lnTo>
                  <a:lnTo>
                    <a:pt x="755" y="245"/>
                  </a:lnTo>
                  <a:lnTo>
                    <a:pt x="755" y="241"/>
                  </a:lnTo>
                  <a:lnTo>
                    <a:pt x="755" y="239"/>
                  </a:lnTo>
                  <a:lnTo>
                    <a:pt x="753" y="234"/>
                  </a:lnTo>
                  <a:lnTo>
                    <a:pt x="752" y="229"/>
                  </a:lnTo>
                  <a:lnTo>
                    <a:pt x="752" y="225"/>
                  </a:lnTo>
                  <a:lnTo>
                    <a:pt x="751" y="222"/>
                  </a:lnTo>
                  <a:lnTo>
                    <a:pt x="750" y="218"/>
                  </a:lnTo>
                  <a:lnTo>
                    <a:pt x="748" y="213"/>
                  </a:lnTo>
                  <a:lnTo>
                    <a:pt x="746" y="208"/>
                  </a:lnTo>
                  <a:lnTo>
                    <a:pt x="745" y="202"/>
                  </a:lnTo>
                  <a:lnTo>
                    <a:pt x="745" y="200"/>
                  </a:lnTo>
                  <a:lnTo>
                    <a:pt x="743" y="197"/>
                  </a:lnTo>
                  <a:lnTo>
                    <a:pt x="742" y="193"/>
                  </a:lnTo>
                  <a:lnTo>
                    <a:pt x="742" y="191"/>
                  </a:lnTo>
                  <a:lnTo>
                    <a:pt x="741" y="187"/>
                  </a:lnTo>
                  <a:lnTo>
                    <a:pt x="741" y="185"/>
                  </a:lnTo>
                  <a:lnTo>
                    <a:pt x="740" y="181"/>
                  </a:lnTo>
                  <a:lnTo>
                    <a:pt x="740" y="179"/>
                  </a:lnTo>
                  <a:lnTo>
                    <a:pt x="738" y="175"/>
                  </a:lnTo>
                  <a:lnTo>
                    <a:pt x="738" y="173"/>
                  </a:lnTo>
                  <a:lnTo>
                    <a:pt x="737" y="170"/>
                  </a:lnTo>
                  <a:lnTo>
                    <a:pt x="737" y="167"/>
                  </a:lnTo>
                  <a:lnTo>
                    <a:pt x="736" y="161"/>
                  </a:lnTo>
                  <a:lnTo>
                    <a:pt x="734" y="157"/>
                  </a:lnTo>
                  <a:lnTo>
                    <a:pt x="733" y="153"/>
                  </a:lnTo>
                  <a:lnTo>
                    <a:pt x="733" y="151"/>
                  </a:lnTo>
                  <a:lnTo>
                    <a:pt x="733" y="148"/>
                  </a:lnTo>
                  <a:lnTo>
                    <a:pt x="731" y="146"/>
                  </a:lnTo>
                  <a:lnTo>
                    <a:pt x="727" y="143"/>
                  </a:lnTo>
                  <a:lnTo>
                    <a:pt x="723" y="140"/>
                  </a:lnTo>
                  <a:lnTo>
                    <a:pt x="719" y="137"/>
                  </a:lnTo>
                  <a:lnTo>
                    <a:pt x="716" y="133"/>
                  </a:lnTo>
                  <a:lnTo>
                    <a:pt x="712" y="130"/>
                  </a:lnTo>
                  <a:lnTo>
                    <a:pt x="708" y="125"/>
                  </a:lnTo>
                  <a:lnTo>
                    <a:pt x="704" y="123"/>
                  </a:lnTo>
                  <a:lnTo>
                    <a:pt x="700" y="118"/>
                  </a:lnTo>
                  <a:lnTo>
                    <a:pt x="697" y="116"/>
                  </a:lnTo>
                  <a:lnTo>
                    <a:pt x="693" y="112"/>
                  </a:lnTo>
                  <a:lnTo>
                    <a:pt x="690" y="110"/>
                  </a:lnTo>
                  <a:lnTo>
                    <a:pt x="688" y="107"/>
                  </a:lnTo>
                  <a:lnTo>
                    <a:pt x="687" y="106"/>
                  </a:lnTo>
                  <a:lnTo>
                    <a:pt x="684" y="105"/>
                  </a:lnTo>
                  <a:lnTo>
                    <a:pt x="680" y="104"/>
                  </a:lnTo>
                  <a:lnTo>
                    <a:pt x="677" y="103"/>
                  </a:lnTo>
                  <a:lnTo>
                    <a:pt x="673" y="103"/>
                  </a:lnTo>
                  <a:lnTo>
                    <a:pt x="668" y="102"/>
                  </a:lnTo>
                  <a:lnTo>
                    <a:pt x="663" y="102"/>
                  </a:lnTo>
                  <a:lnTo>
                    <a:pt x="658" y="102"/>
                  </a:lnTo>
                  <a:lnTo>
                    <a:pt x="653" y="102"/>
                  </a:lnTo>
                  <a:lnTo>
                    <a:pt x="646" y="100"/>
                  </a:lnTo>
                  <a:lnTo>
                    <a:pt x="641" y="100"/>
                  </a:lnTo>
                  <a:lnTo>
                    <a:pt x="636" y="99"/>
                  </a:lnTo>
                  <a:lnTo>
                    <a:pt x="632" y="99"/>
                  </a:lnTo>
                  <a:lnTo>
                    <a:pt x="629" y="97"/>
                  </a:lnTo>
                  <a:lnTo>
                    <a:pt x="626" y="95"/>
                  </a:lnTo>
                  <a:lnTo>
                    <a:pt x="624" y="92"/>
                  </a:lnTo>
                  <a:lnTo>
                    <a:pt x="622" y="90"/>
                  </a:lnTo>
                  <a:lnTo>
                    <a:pt x="620" y="85"/>
                  </a:lnTo>
                  <a:lnTo>
                    <a:pt x="620" y="81"/>
                  </a:lnTo>
                  <a:lnTo>
                    <a:pt x="620" y="77"/>
                  </a:lnTo>
                  <a:lnTo>
                    <a:pt x="620" y="73"/>
                  </a:lnTo>
                  <a:lnTo>
                    <a:pt x="620" y="71"/>
                  </a:lnTo>
                  <a:lnTo>
                    <a:pt x="620" y="68"/>
                  </a:lnTo>
                  <a:lnTo>
                    <a:pt x="620" y="64"/>
                  </a:lnTo>
                  <a:lnTo>
                    <a:pt x="620" y="61"/>
                  </a:lnTo>
                  <a:lnTo>
                    <a:pt x="620" y="56"/>
                  </a:lnTo>
                  <a:lnTo>
                    <a:pt x="620" y="52"/>
                  </a:lnTo>
                  <a:lnTo>
                    <a:pt x="620" y="49"/>
                  </a:lnTo>
                  <a:lnTo>
                    <a:pt x="620" y="45"/>
                  </a:lnTo>
                  <a:lnTo>
                    <a:pt x="620" y="41"/>
                  </a:lnTo>
                  <a:lnTo>
                    <a:pt x="621" y="38"/>
                  </a:lnTo>
                  <a:lnTo>
                    <a:pt x="621" y="34"/>
                  </a:lnTo>
                  <a:lnTo>
                    <a:pt x="621" y="30"/>
                  </a:lnTo>
                  <a:lnTo>
                    <a:pt x="621" y="27"/>
                  </a:lnTo>
                  <a:lnTo>
                    <a:pt x="621" y="23"/>
                  </a:lnTo>
                  <a:lnTo>
                    <a:pt x="621" y="20"/>
                  </a:lnTo>
                  <a:lnTo>
                    <a:pt x="622" y="16"/>
                  </a:lnTo>
                  <a:lnTo>
                    <a:pt x="622" y="14"/>
                  </a:lnTo>
                  <a:lnTo>
                    <a:pt x="622" y="11"/>
                  </a:lnTo>
                  <a:lnTo>
                    <a:pt x="624" y="6"/>
                  </a:lnTo>
                  <a:lnTo>
                    <a:pt x="624" y="3"/>
                  </a:lnTo>
                  <a:lnTo>
                    <a:pt x="624" y="1"/>
                  </a:lnTo>
                  <a:lnTo>
                    <a:pt x="625" y="0"/>
                  </a:lnTo>
                  <a:lnTo>
                    <a:pt x="637" y="0"/>
                  </a:lnTo>
                  <a:lnTo>
                    <a:pt x="637" y="1"/>
                  </a:lnTo>
                  <a:lnTo>
                    <a:pt x="637" y="3"/>
                  </a:lnTo>
                  <a:lnTo>
                    <a:pt x="636" y="7"/>
                  </a:lnTo>
                  <a:lnTo>
                    <a:pt x="636" y="13"/>
                  </a:lnTo>
                  <a:lnTo>
                    <a:pt x="636" y="15"/>
                  </a:lnTo>
                  <a:lnTo>
                    <a:pt x="635" y="18"/>
                  </a:lnTo>
                  <a:lnTo>
                    <a:pt x="635" y="22"/>
                  </a:lnTo>
                  <a:lnTo>
                    <a:pt x="635" y="25"/>
                  </a:lnTo>
                  <a:lnTo>
                    <a:pt x="634" y="28"/>
                  </a:lnTo>
                  <a:lnTo>
                    <a:pt x="634" y="32"/>
                  </a:lnTo>
                  <a:lnTo>
                    <a:pt x="634" y="36"/>
                  </a:lnTo>
                  <a:lnTo>
                    <a:pt x="634" y="39"/>
                  </a:lnTo>
                  <a:lnTo>
                    <a:pt x="632" y="43"/>
                  </a:lnTo>
                  <a:lnTo>
                    <a:pt x="632" y="48"/>
                  </a:lnTo>
                  <a:lnTo>
                    <a:pt x="631" y="50"/>
                  </a:lnTo>
                  <a:lnTo>
                    <a:pt x="631" y="55"/>
                  </a:lnTo>
                  <a:lnTo>
                    <a:pt x="631" y="58"/>
                  </a:lnTo>
                  <a:lnTo>
                    <a:pt x="631" y="62"/>
                  </a:lnTo>
                  <a:lnTo>
                    <a:pt x="631" y="64"/>
                  </a:lnTo>
                  <a:lnTo>
                    <a:pt x="631" y="68"/>
                  </a:lnTo>
                  <a:lnTo>
                    <a:pt x="631" y="73"/>
                  </a:lnTo>
                  <a:lnTo>
                    <a:pt x="632" y="78"/>
                  </a:lnTo>
                  <a:lnTo>
                    <a:pt x="632" y="81"/>
                  </a:lnTo>
                  <a:lnTo>
                    <a:pt x="635" y="83"/>
                  </a:lnTo>
                  <a:lnTo>
                    <a:pt x="637" y="84"/>
                  </a:lnTo>
                  <a:lnTo>
                    <a:pt x="644" y="85"/>
                  </a:lnTo>
                  <a:lnTo>
                    <a:pt x="646" y="85"/>
                  </a:lnTo>
                  <a:lnTo>
                    <a:pt x="650" y="85"/>
                  </a:lnTo>
                  <a:lnTo>
                    <a:pt x="653" y="85"/>
                  </a:lnTo>
                  <a:lnTo>
                    <a:pt x="656" y="86"/>
                  </a:lnTo>
                  <a:lnTo>
                    <a:pt x="660" y="86"/>
                  </a:lnTo>
                  <a:lnTo>
                    <a:pt x="664" y="86"/>
                  </a:lnTo>
                  <a:lnTo>
                    <a:pt x="668" y="86"/>
                  </a:lnTo>
                  <a:lnTo>
                    <a:pt x="671" y="88"/>
                  </a:lnTo>
                  <a:lnTo>
                    <a:pt x="675" y="88"/>
                  </a:lnTo>
                  <a:lnTo>
                    <a:pt x="679" y="89"/>
                  </a:lnTo>
                  <a:lnTo>
                    <a:pt x="683" y="89"/>
                  </a:lnTo>
                  <a:lnTo>
                    <a:pt x="687" y="90"/>
                  </a:lnTo>
                  <a:lnTo>
                    <a:pt x="692" y="91"/>
                  </a:lnTo>
                  <a:lnTo>
                    <a:pt x="697" y="95"/>
                  </a:lnTo>
                  <a:lnTo>
                    <a:pt x="702" y="97"/>
                  </a:lnTo>
                  <a:lnTo>
                    <a:pt x="707" y="102"/>
                  </a:lnTo>
                  <a:lnTo>
                    <a:pt x="712" y="106"/>
                  </a:lnTo>
                  <a:lnTo>
                    <a:pt x="716" y="111"/>
                  </a:lnTo>
                  <a:lnTo>
                    <a:pt x="721" y="117"/>
                  </a:lnTo>
                  <a:lnTo>
                    <a:pt x="726" y="123"/>
                  </a:lnTo>
                  <a:lnTo>
                    <a:pt x="729" y="127"/>
                  </a:lnTo>
                  <a:lnTo>
                    <a:pt x="734" y="131"/>
                  </a:lnTo>
                  <a:lnTo>
                    <a:pt x="738" y="131"/>
                  </a:lnTo>
                  <a:lnTo>
                    <a:pt x="741" y="132"/>
                  </a:lnTo>
                  <a:lnTo>
                    <a:pt x="745" y="133"/>
                  </a:lnTo>
                  <a:lnTo>
                    <a:pt x="748" y="133"/>
                  </a:lnTo>
                  <a:lnTo>
                    <a:pt x="751" y="133"/>
                  </a:lnTo>
                  <a:lnTo>
                    <a:pt x="755" y="133"/>
                  </a:lnTo>
                  <a:lnTo>
                    <a:pt x="758" y="133"/>
                  </a:lnTo>
                  <a:lnTo>
                    <a:pt x="762" y="133"/>
                  </a:lnTo>
                  <a:lnTo>
                    <a:pt x="766" y="132"/>
                  </a:lnTo>
                  <a:lnTo>
                    <a:pt x="771" y="132"/>
                  </a:lnTo>
                  <a:lnTo>
                    <a:pt x="775" y="131"/>
                  </a:lnTo>
                  <a:lnTo>
                    <a:pt x="780" y="130"/>
                  </a:lnTo>
                  <a:lnTo>
                    <a:pt x="784" y="129"/>
                  </a:lnTo>
                  <a:lnTo>
                    <a:pt x="787" y="127"/>
                  </a:lnTo>
                  <a:lnTo>
                    <a:pt x="791" y="125"/>
                  </a:lnTo>
                  <a:lnTo>
                    <a:pt x="795" y="124"/>
                  </a:lnTo>
                  <a:lnTo>
                    <a:pt x="799" y="122"/>
                  </a:lnTo>
                  <a:lnTo>
                    <a:pt x="801" y="120"/>
                  </a:lnTo>
                  <a:lnTo>
                    <a:pt x="805" y="118"/>
                  </a:lnTo>
                  <a:lnTo>
                    <a:pt x="808" y="117"/>
                  </a:lnTo>
                  <a:lnTo>
                    <a:pt x="813" y="115"/>
                  </a:lnTo>
                  <a:lnTo>
                    <a:pt x="816" y="113"/>
                  </a:lnTo>
                  <a:lnTo>
                    <a:pt x="820" y="113"/>
                  </a:lnTo>
                  <a:lnTo>
                    <a:pt x="823" y="117"/>
                  </a:lnTo>
                  <a:lnTo>
                    <a:pt x="823" y="119"/>
                  </a:lnTo>
                  <a:lnTo>
                    <a:pt x="823" y="123"/>
                  </a:lnTo>
                  <a:lnTo>
                    <a:pt x="821" y="126"/>
                  </a:lnTo>
                  <a:lnTo>
                    <a:pt x="820" y="130"/>
                  </a:lnTo>
                  <a:lnTo>
                    <a:pt x="818" y="132"/>
                  </a:lnTo>
                  <a:lnTo>
                    <a:pt x="814" y="134"/>
                  </a:lnTo>
                  <a:lnTo>
                    <a:pt x="810" y="137"/>
                  </a:lnTo>
                  <a:lnTo>
                    <a:pt x="805" y="140"/>
                  </a:lnTo>
                  <a:lnTo>
                    <a:pt x="800" y="141"/>
                  </a:lnTo>
                  <a:lnTo>
                    <a:pt x="798" y="143"/>
                  </a:lnTo>
                  <a:lnTo>
                    <a:pt x="792" y="144"/>
                  </a:lnTo>
                  <a:lnTo>
                    <a:pt x="790" y="146"/>
                  </a:lnTo>
                  <a:lnTo>
                    <a:pt x="785" y="146"/>
                  </a:lnTo>
                  <a:lnTo>
                    <a:pt x="781" y="147"/>
                  </a:lnTo>
                  <a:lnTo>
                    <a:pt x="777" y="148"/>
                  </a:lnTo>
                  <a:lnTo>
                    <a:pt x="774" y="150"/>
                  </a:lnTo>
                  <a:lnTo>
                    <a:pt x="770" y="151"/>
                  </a:lnTo>
                  <a:lnTo>
                    <a:pt x="766" y="151"/>
                  </a:lnTo>
                  <a:lnTo>
                    <a:pt x="763" y="152"/>
                  </a:lnTo>
                  <a:lnTo>
                    <a:pt x="761" y="152"/>
                  </a:lnTo>
                  <a:lnTo>
                    <a:pt x="757" y="152"/>
                  </a:lnTo>
                  <a:lnTo>
                    <a:pt x="757" y="153"/>
                  </a:lnTo>
                  <a:lnTo>
                    <a:pt x="757" y="154"/>
                  </a:lnTo>
                  <a:lnTo>
                    <a:pt x="757" y="157"/>
                  </a:lnTo>
                  <a:lnTo>
                    <a:pt x="757" y="160"/>
                  </a:lnTo>
                  <a:lnTo>
                    <a:pt x="757" y="164"/>
                  </a:lnTo>
                  <a:lnTo>
                    <a:pt x="757" y="168"/>
                  </a:lnTo>
                  <a:lnTo>
                    <a:pt x="757" y="173"/>
                  </a:lnTo>
                  <a:lnTo>
                    <a:pt x="758" y="178"/>
                  </a:lnTo>
                  <a:lnTo>
                    <a:pt x="758" y="182"/>
                  </a:lnTo>
                  <a:lnTo>
                    <a:pt x="760" y="188"/>
                  </a:lnTo>
                  <a:lnTo>
                    <a:pt x="761" y="193"/>
                  </a:lnTo>
                  <a:lnTo>
                    <a:pt x="762" y="198"/>
                  </a:lnTo>
                  <a:lnTo>
                    <a:pt x="762" y="202"/>
                  </a:lnTo>
                  <a:lnTo>
                    <a:pt x="763" y="207"/>
                  </a:lnTo>
                  <a:lnTo>
                    <a:pt x="765" y="211"/>
                  </a:lnTo>
                  <a:lnTo>
                    <a:pt x="766" y="214"/>
                  </a:lnTo>
                  <a:lnTo>
                    <a:pt x="766" y="215"/>
                  </a:lnTo>
                  <a:lnTo>
                    <a:pt x="767" y="218"/>
                  </a:lnTo>
                  <a:lnTo>
                    <a:pt x="767" y="219"/>
                  </a:lnTo>
                  <a:lnTo>
                    <a:pt x="769" y="222"/>
                  </a:lnTo>
                  <a:lnTo>
                    <a:pt x="769" y="225"/>
                  </a:lnTo>
                  <a:lnTo>
                    <a:pt x="769" y="229"/>
                  </a:lnTo>
                  <a:lnTo>
                    <a:pt x="769" y="233"/>
                  </a:lnTo>
                  <a:lnTo>
                    <a:pt x="770" y="238"/>
                  </a:lnTo>
                  <a:lnTo>
                    <a:pt x="770" y="241"/>
                  </a:lnTo>
                  <a:lnTo>
                    <a:pt x="771" y="246"/>
                  </a:lnTo>
                  <a:lnTo>
                    <a:pt x="771" y="250"/>
                  </a:lnTo>
                  <a:lnTo>
                    <a:pt x="772" y="256"/>
                  </a:lnTo>
                  <a:lnTo>
                    <a:pt x="772" y="261"/>
                  </a:lnTo>
                  <a:lnTo>
                    <a:pt x="772" y="267"/>
                  </a:lnTo>
                  <a:lnTo>
                    <a:pt x="774" y="272"/>
                  </a:lnTo>
                  <a:lnTo>
                    <a:pt x="775" y="277"/>
                  </a:lnTo>
                  <a:lnTo>
                    <a:pt x="775" y="283"/>
                  </a:lnTo>
                  <a:lnTo>
                    <a:pt x="775" y="289"/>
                  </a:lnTo>
                  <a:lnTo>
                    <a:pt x="775" y="294"/>
                  </a:lnTo>
                  <a:lnTo>
                    <a:pt x="776" y="300"/>
                  </a:lnTo>
                  <a:lnTo>
                    <a:pt x="776" y="306"/>
                  </a:lnTo>
                  <a:lnTo>
                    <a:pt x="777" y="310"/>
                  </a:lnTo>
                  <a:lnTo>
                    <a:pt x="777" y="316"/>
                  </a:lnTo>
                  <a:lnTo>
                    <a:pt x="779" y="321"/>
                  </a:lnTo>
                  <a:lnTo>
                    <a:pt x="780" y="325"/>
                  </a:lnTo>
                  <a:lnTo>
                    <a:pt x="781" y="331"/>
                  </a:lnTo>
                  <a:lnTo>
                    <a:pt x="781" y="335"/>
                  </a:lnTo>
                  <a:lnTo>
                    <a:pt x="782" y="340"/>
                  </a:lnTo>
                  <a:lnTo>
                    <a:pt x="782" y="343"/>
                  </a:lnTo>
                  <a:lnTo>
                    <a:pt x="784" y="348"/>
                  </a:lnTo>
                  <a:lnTo>
                    <a:pt x="785" y="351"/>
                  </a:lnTo>
                  <a:lnTo>
                    <a:pt x="786" y="354"/>
                  </a:lnTo>
                  <a:lnTo>
                    <a:pt x="786" y="356"/>
                  </a:lnTo>
                  <a:lnTo>
                    <a:pt x="787" y="359"/>
                  </a:lnTo>
                  <a:lnTo>
                    <a:pt x="789" y="362"/>
                  </a:lnTo>
                  <a:lnTo>
                    <a:pt x="790" y="365"/>
                  </a:lnTo>
                  <a:lnTo>
                    <a:pt x="791" y="369"/>
                  </a:lnTo>
                  <a:lnTo>
                    <a:pt x="792" y="371"/>
                  </a:lnTo>
                  <a:lnTo>
                    <a:pt x="795" y="375"/>
                  </a:lnTo>
                  <a:lnTo>
                    <a:pt x="796" y="378"/>
                  </a:lnTo>
                  <a:lnTo>
                    <a:pt x="798" y="382"/>
                  </a:lnTo>
                  <a:lnTo>
                    <a:pt x="799" y="384"/>
                  </a:lnTo>
                  <a:lnTo>
                    <a:pt x="801" y="388"/>
                  </a:lnTo>
                  <a:lnTo>
                    <a:pt x="804" y="391"/>
                  </a:lnTo>
                  <a:lnTo>
                    <a:pt x="805" y="393"/>
                  </a:lnTo>
                  <a:lnTo>
                    <a:pt x="808" y="397"/>
                  </a:lnTo>
                  <a:lnTo>
                    <a:pt x="810" y="400"/>
                  </a:lnTo>
                  <a:lnTo>
                    <a:pt x="813" y="404"/>
                  </a:lnTo>
                  <a:lnTo>
                    <a:pt x="816" y="409"/>
                  </a:lnTo>
                  <a:lnTo>
                    <a:pt x="823" y="415"/>
                  </a:lnTo>
                  <a:lnTo>
                    <a:pt x="825" y="417"/>
                  </a:lnTo>
                  <a:lnTo>
                    <a:pt x="829" y="420"/>
                  </a:lnTo>
                  <a:lnTo>
                    <a:pt x="832" y="423"/>
                  </a:lnTo>
                  <a:lnTo>
                    <a:pt x="835" y="425"/>
                  </a:lnTo>
                  <a:lnTo>
                    <a:pt x="839" y="427"/>
                  </a:lnTo>
                  <a:lnTo>
                    <a:pt x="842" y="429"/>
                  </a:lnTo>
                  <a:lnTo>
                    <a:pt x="845" y="431"/>
                  </a:lnTo>
                  <a:lnTo>
                    <a:pt x="849" y="432"/>
                  </a:lnTo>
                  <a:lnTo>
                    <a:pt x="853" y="433"/>
                  </a:lnTo>
                  <a:lnTo>
                    <a:pt x="858" y="436"/>
                  </a:lnTo>
                  <a:lnTo>
                    <a:pt x="862" y="437"/>
                  </a:lnTo>
                  <a:lnTo>
                    <a:pt x="867" y="438"/>
                  </a:lnTo>
                  <a:lnTo>
                    <a:pt x="871" y="438"/>
                  </a:lnTo>
                  <a:lnTo>
                    <a:pt x="876" y="438"/>
                  </a:lnTo>
                  <a:lnTo>
                    <a:pt x="879" y="438"/>
                  </a:lnTo>
                  <a:lnTo>
                    <a:pt x="884" y="439"/>
                  </a:lnTo>
                  <a:lnTo>
                    <a:pt x="890" y="438"/>
                  </a:lnTo>
                  <a:lnTo>
                    <a:pt x="895" y="438"/>
                  </a:lnTo>
                  <a:lnTo>
                    <a:pt x="900" y="438"/>
                  </a:lnTo>
                  <a:lnTo>
                    <a:pt x="905" y="438"/>
                  </a:lnTo>
                  <a:lnTo>
                    <a:pt x="910" y="438"/>
                  </a:lnTo>
                  <a:lnTo>
                    <a:pt x="915" y="437"/>
                  </a:lnTo>
                  <a:lnTo>
                    <a:pt x="920" y="436"/>
                  </a:lnTo>
                  <a:lnTo>
                    <a:pt x="925" y="436"/>
                  </a:lnTo>
                  <a:lnTo>
                    <a:pt x="930" y="434"/>
                  </a:lnTo>
                  <a:lnTo>
                    <a:pt x="935" y="433"/>
                  </a:lnTo>
                  <a:lnTo>
                    <a:pt x="940" y="432"/>
                  </a:lnTo>
                  <a:lnTo>
                    <a:pt x="945" y="431"/>
                  </a:lnTo>
                  <a:lnTo>
                    <a:pt x="949" y="429"/>
                  </a:lnTo>
                  <a:lnTo>
                    <a:pt x="954" y="427"/>
                  </a:lnTo>
                  <a:lnTo>
                    <a:pt x="958" y="425"/>
                  </a:lnTo>
                  <a:lnTo>
                    <a:pt x="961" y="423"/>
                  </a:lnTo>
                  <a:lnTo>
                    <a:pt x="966" y="420"/>
                  </a:lnTo>
                  <a:lnTo>
                    <a:pt x="970" y="418"/>
                  </a:lnTo>
                  <a:lnTo>
                    <a:pt x="973" y="416"/>
                  </a:lnTo>
                  <a:lnTo>
                    <a:pt x="978" y="415"/>
                  </a:lnTo>
                  <a:lnTo>
                    <a:pt x="980" y="411"/>
                  </a:lnTo>
                  <a:lnTo>
                    <a:pt x="984" y="409"/>
                  </a:lnTo>
                  <a:lnTo>
                    <a:pt x="987" y="405"/>
                  </a:lnTo>
                  <a:lnTo>
                    <a:pt x="989" y="403"/>
                  </a:lnTo>
                  <a:lnTo>
                    <a:pt x="992" y="398"/>
                  </a:lnTo>
                  <a:lnTo>
                    <a:pt x="994" y="396"/>
                  </a:lnTo>
                  <a:lnTo>
                    <a:pt x="995" y="392"/>
                  </a:lnTo>
                  <a:lnTo>
                    <a:pt x="997" y="389"/>
                  </a:lnTo>
                  <a:lnTo>
                    <a:pt x="998" y="384"/>
                  </a:lnTo>
                  <a:lnTo>
                    <a:pt x="998" y="381"/>
                  </a:lnTo>
                  <a:lnTo>
                    <a:pt x="999" y="376"/>
                  </a:lnTo>
                  <a:lnTo>
                    <a:pt x="1000" y="372"/>
                  </a:lnTo>
                  <a:lnTo>
                    <a:pt x="1000" y="368"/>
                  </a:lnTo>
                  <a:lnTo>
                    <a:pt x="1002" y="364"/>
                  </a:lnTo>
                  <a:lnTo>
                    <a:pt x="1002" y="359"/>
                  </a:lnTo>
                  <a:lnTo>
                    <a:pt x="1002" y="356"/>
                  </a:lnTo>
                  <a:lnTo>
                    <a:pt x="1002" y="351"/>
                  </a:lnTo>
                  <a:lnTo>
                    <a:pt x="1000" y="347"/>
                  </a:lnTo>
                  <a:lnTo>
                    <a:pt x="1000" y="342"/>
                  </a:lnTo>
                  <a:lnTo>
                    <a:pt x="999" y="337"/>
                  </a:lnTo>
                  <a:lnTo>
                    <a:pt x="998" y="332"/>
                  </a:lnTo>
                  <a:lnTo>
                    <a:pt x="998" y="328"/>
                  </a:lnTo>
                  <a:lnTo>
                    <a:pt x="997" y="323"/>
                  </a:lnTo>
                  <a:lnTo>
                    <a:pt x="995" y="318"/>
                  </a:lnTo>
                  <a:lnTo>
                    <a:pt x="994" y="313"/>
                  </a:lnTo>
                  <a:lnTo>
                    <a:pt x="993" y="308"/>
                  </a:lnTo>
                  <a:lnTo>
                    <a:pt x="990" y="302"/>
                  </a:lnTo>
                  <a:lnTo>
                    <a:pt x="989" y="297"/>
                  </a:lnTo>
                  <a:lnTo>
                    <a:pt x="987" y="293"/>
                  </a:lnTo>
                  <a:lnTo>
                    <a:pt x="984" y="287"/>
                  </a:lnTo>
                  <a:lnTo>
                    <a:pt x="982" y="281"/>
                  </a:lnTo>
                  <a:lnTo>
                    <a:pt x="979" y="276"/>
                  </a:lnTo>
                  <a:lnTo>
                    <a:pt x="976" y="270"/>
                  </a:lnTo>
                  <a:lnTo>
                    <a:pt x="973" y="266"/>
                  </a:lnTo>
                  <a:lnTo>
                    <a:pt x="970" y="260"/>
                  </a:lnTo>
                  <a:lnTo>
                    <a:pt x="966" y="255"/>
                  </a:lnTo>
                  <a:lnTo>
                    <a:pt x="963" y="250"/>
                  </a:lnTo>
                  <a:lnTo>
                    <a:pt x="959" y="245"/>
                  </a:lnTo>
                  <a:lnTo>
                    <a:pt x="954" y="240"/>
                  </a:lnTo>
                  <a:lnTo>
                    <a:pt x="950" y="235"/>
                  </a:lnTo>
                  <a:lnTo>
                    <a:pt x="945" y="229"/>
                  </a:lnTo>
                  <a:lnTo>
                    <a:pt x="941" y="224"/>
                  </a:lnTo>
                  <a:lnTo>
                    <a:pt x="936" y="219"/>
                  </a:lnTo>
                  <a:lnTo>
                    <a:pt x="932" y="213"/>
                  </a:lnTo>
                  <a:lnTo>
                    <a:pt x="929" y="207"/>
                  </a:lnTo>
                  <a:lnTo>
                    <a:pt x="924" y="202"/>
                  </a:lnTo>
                  <a:lnTo>
                    <a:pt x="920" y="197"/>
                  </a:lnTo>
                  <a:lnTo>
                    <a:pt x="917" y="192"/>
                  </a:lnTo>
                  <a:lnTo>
                    <a:pt x="912" y="187"/>
                  </a:lnTo>
                  <a:lnTo>
                    <a:pt x="908" y="182"/>
                  </a:lnTo>
                  <a:lnTo>
                    <a:pt x="906" y="178"/>
                  </a:lnTo>
                  <a:lnTo>
                    <a:pt x="902" y="173"/>
                  </a:lnTo>
                  <a:lnTo>
                    <a:pt x="900" y="168"/>
                  </a:lnTo>
                  <a:lnTo>
                    <a:pt x="896" y="164"/>
                  </a:lnTo>
                  <a:lnTo>
                    <a:pt x="893" y="159"/>
                  </a:lnTo>
                  <a:lnTo>
                    <a:pt x="891" y="156"/>
                  </a:lnTo>
                  <a:lnTo>
                    <a:pt x="887" y="152"/>
                  </a:lnTo>
                  <a:lnTo>
                    <a:pt x="884" y="147"/>
                  </a:lnTo>
                  <a:lnTo>
                    <a:pt x="882" y="144"/>
                  </a:lnTo>
                  <a:lnTo>
                    <a:pt x="881" y="140"/>
                  </a:lnTo>
                  <a:lnTo>
                    <a:pt x="878" y="138"/>
                  </a:lnTo>
                  <a:lnTo>
                    <a:pt x="876" y="134"/>
                  </a:lnTo>
                  <a:lnTo>
                    <a:pt x="874" y="132"/>
                  </a:lnTo>
                  <a:lnTo>
                    <a:pt x="873" y="130"/>
                  </a:lnTo>
                  <a:lnTo>
                    <a:pt x="869" y="125"/>
                  </a:lnTo>
                  <a:lnTo>
                    <a:pt x="868" y="123"/>
                  </a:lnTo>
                  <a:lnTo>
                    <a:pt x="867" y="120"/>
                  </a:lnTo>
                  <a:lnTo>
                    <a:pt x="890" y="107"/>
                  </a:lnTo>
                  <a:lnTo>
                    <a:pt x="891" y="109"/>
                  </a:lnTo>
                  <a:lnTo>
                    <a:pt x="891" y="110"/>
                  </a:lnTo>
                  <a:lnTo>
                    <a:pt x="893" y="113"/>
                  </a:lnTo>
                  <a:lnTo>
                    <a:pt x="895" y="117"/>
                  </a:lnTo>
                  <a:lnTo>
                    <a:pt x="897" y="122"/>
                  </a:lnTo>
                  <a:lnTo>
                    <a:pt x="898" y="124"/>
                  </a:lnTo>
                  <a:lnTo>
                    <a:pt x="900" y="127"/>
                  </a:lnTo>
                  <a:lnTo>
                    <a:pt x="902" y="130"/>
                  </a:lnTo>
                  <a:lnTo>
                    <a:pt x="905" y="133"/>
                  </a:lnTo>
                  <a:lnTo>
                    <a:pt x="906" y="137"/>
                  </a:lnTo>
                  <a:lnTo>
                    <a:pt x="908" y="141"/>
                  </a:lnTo>
                  <a:lnTo>
                    <a:pt x="911" y="145"/>
                  </a:lnTo>
                  <a:lnTo>
                    <a:pt x="915" y="150"/>
                  </a:lnTo>
                  <a:lnTo>
                    <a:pt x="917" y="154"/>
                  </a:lnTo>
                  <a:lnTo>
                    <a:pt x="920" y="159"/>
                  </a:lnTo>
                  <a:lnTo>
                    <a:pt x="922" y="163"/>
                  </a:lnTo>
                  <a:lnTo>
                    <a:pt x="924" y="165"/>
                  </a:lnTo>
                  <a:lnTo>
                    <a:pt x="925" y="168"/>
                  </a:lnTo>
                  <a:lnTo>
                    <a:pt x="927" y="171"/>
                  </a:lnTo>
                  <a:lnTo>
                    <a:pt x="930" y="174"/>
                  </a:lnTo>
                  <a:lnTo>
                    <a:pt x="931" y="177"/>
                  </a:lnTo>
                  <a:lnTo>
                    <a:pt x="932" y="179"/>
                  </a:lnTo>
                  <a:lnTo>
                    <a:pt x="935" y="182"/>
                  </a:lnTo>
                  <a:lnTo>
                    <a:pt x="936" y="186"/>
                  </a:lnTo>
                  <a:lnTo>
                    <a:pt x="939" y="190"/>
                  </a:lnTo>
                  <a:lnTo>
                    <a:pt x="941" y="193"/>
                  </a:lnTo>
                  <a:lnTo>
                    <a:pt x="944" y="197"/>
                  </a:lnTo>
                  <a:lnTo>
                    <a:pt x="946" y="200"/>
                  </a:lnTo>
                  <a:lnTo>
                    <a:pt x="949" y="204"/>
                  </a:lnTo>
                  <a:lnTo>
                    <a:pt x="951" y="207"/>
                  </a:lnTo>
                  <a:lnTo>
                    <a:pt x="954" y="212"/>
                  </a:lnTo>
                  <a:lnTo>
                    <a:pt x="956" y="215"/>
                  </a:lnTo>
                  <a:lnTo>
                    <a:pt x="959" y="219"/>
                  </a:lnTo>
                  <a:lnTo>
                    <a:pt x="961" y="224"/>
                  </a:lnTo>
                  <a:lnTo>
                    <a:pt x="965" y="228"/>
                  </a:lnTo>
                  <a:lnTo>
                    <a:pt x="968" y="232"/>
                  </a:lnTo>
                  <a:lnTo>
                    <a:pt x="970" y="235"/>
                  </a:lnTo>
                  <a:lnTo>
                    <a:pt x="973" y="240"/>
                  </a:lnTo>
                  <a:lnTo>
                    <a:pt x="975" y="243"/>
                  </a:lnTo>
                  <a:lnTo>
                    <a:pt x="978" y="247"/>
                  </a:lnTo>
                  <a:lnTo>
                    <a:pt x="980" y="252"/>
                  </a:lnTo>
                  <a:lnTo>
                    <a:pt x="983" y="254"/>
                  </a:lnTo>
                  <a:lnTo>
                    <a:pt x="985" y="259"/>
                  </a:lnTo>
                  <a:lnTo>
                    <a:pt x="987" y="262"/>
                  </a:lnTo>
                  <a:lnTo>
                    <a:pt x="989" y="265"/>
                  </a:lnTo>
                  <a:lnTo>
                    <a:pt x="990" y="268"/>
                  </a:lnTo>
                  <a:lnTo>
                    <a:pt x="993" y="272"/>
                  </a:lnTo>
                  <a:lnTo>
                    <a:pt x="994" y="275"/>
                  </a:lnTo>
                  <a:lnTo>
                    <a:pt x="995" y="279"/>
                  </a:lnTo>
                  <a:lnTo>
                    <a:pt x="998" y="281"/>
                  </a:lnTo>
                  <a:lnTo>
                    <a:pt x="1000" y="284"/>
                  </a:lnTo>
                  <a:lnTo>
                    <a:pt x="1002" y="290"/>
                  </a:lnTo>
                  <a:lnTo>
                    <a:pt x="1005" y="296"/>
                  </a:lnTo>
                  <a:lnTo>
                    <a:pt x="1008" y="301"/>
                  </a:lnTo>
                  <a:lnTo>
                    <a:pt x="1011" y="307"/>
                  </a:lnTo>
                  <a:lnTo>
                    <a:pt x="1012" y="311"/>
                  </a:lnTo>
                  <a:lnTo>
                    <a:pt x="1014" y="316"/>
                  </a:lnTo>
                  <a:lnTo>
                    <a:pt x="1016" y="321"/>
                  </a:lnTo>
                  <a:lnTo>
                    <a:pt x="1017" y="325"/>
                  </a:lnTo>
                  <a:lnTo>
                    <a:pt x="1018" y="330"/>
                  </a:lnTo>
                  <a:lnTo>
                    <a:pt x="1019" y="334"/>
                  </a:lnTo>
                  <a:lnTo>
                    <a:pt x="1019" y="337"/>
                  </a:lnTo>
                  <a:lnTo>
                    <a:pt x="1021" y="342"/>
                  </a:lnTo>
                  <a:lnTo>
                    <a:pt x="1021" y="345"/>
                  </a:lnTo>
                  <a:lnTo>
                    <a:pt x="1021" y="349"/>
                  </a:lnTo>
                  <a:lnTo>
                    <a:pt x="1022" y="352"/>
                  </a:lnTo>
                  <a:lnTo>
                    <a:pt x="1022" y="356"/>
                  </a:lnTo>
                  <a:lnTo>
                    <a:pt x="1022" y="358"/>
                  </a:lnTo>
                  <a:lnTo>
                    <a:pt x="1022" y="362"/>
                  </a:lnTo>
                  <a:lnTo>
                    <a:pt x="1022" y="364"/>
                  </a:lnTo>
                  <a:lnTo>
                    <a:pt x="1022" y="368"/>
                  </a:lnTo>
                  <a:lnTo>
                    <a:pt x="1022" y="370"/>
                  </a:lnTo>
                  <a:lnTo>
                    <a:pt x="1022" y="374"/>
                  </a:lnTo>
                  <a:lnTo>
                    <a:pt x="1022" y="376"/>
                  </a:lnTo>
                  <a:lnTo>
                    <a:pt x="1023" y="379"/>
                  </a:lnTo>
                  <a:lnTo>
                    <a:pt x="1022" y="384"/>
                  </a:lnTo>
                  <a:lnTo>
                    <a:pt x="1021" y="390"/>
                  </a:lnTo>
                  <a:lnTo>
                    <a:pt x="1019" y="393"/>
                  </a:lnTo>
                  <a:lnTo>
                    <a:pt x="1018" y="397"/>
                  </a:lnTo>
                  <a:lnTo>
                    <a:pt x="1016" y="399"/>
                  </a:lnTo>
                  <a:lnTo>
                    <a:pt x="1014" y="403"/>
                  </a:lnTo>
                  <a:lnTo>
                    <a:pt x="1013" y="405"/>
                  </a:lnTo>
                  <a:lnTo>
                    <a:pt x="1011" y="409"/>
                  </a:lnTo>
                  <a:lnTo>
                    <a:pt x="1008" y="411"/>
                  </a:lnTo>
                  <a:lnTo>
                    <a:pt x="1005" y="415"/>
                  </a:lnTo>
                  <a:lnTo>
                    <a:pt x="1002" y="417"/>
                  </a:lnTo>
                  <a:lnTo>
                    <a:pt x="999" y="420"/>
                  </a:lnTo>
                  <a:lnTo>
                    <a:pt x="995" y="423"/>
                  </a:lnTo>
                  <a:lnTo>
                    <a:pt x="993" y="426"/>
                  </a:lnTo>
                  <a:lnTo>
                    <a:pt x="989" y="429"/>
                  </a:lnTo>
                  <a:lnTo>
                    <a:pt x="985" y="431"/>
                  </a:lnTo>
                  <a:lnTo>
                    <a:pt x="982" y="433"/>
                  </a:lnTo>
                  <a:lnTo>
                    <a:pt x="978" y="437"/>
                  </a:lnTo>
                  <a:lnTo>
                    <a:pt x="973" y="438"/>
                  </a:lnTo>
                  <a:lnTo>
                    <a:pt x="969" y="440"/>
                  </a:lnTo>
                  <a:lnTo>
                    <a:pt x="965" y="443"/>
                  </a:lnTo>
                  <a:lnTo>
                    <a:pt x="961" y="445"/>
                  </a:lnTo>
                  <a:lnTo>
                    <a:pt x="956" y="446"/>
                  </a:lnTo>
                  <a:lnTo>
                    <a:pt x="951" y="449"/>
                  </a:lnTo>
                  <a:lnTo>
                    <a:pt x="948" y="450"/>
                  </a:lnTo>
                  <a:lnTo>
                    <a:pt x="942" y="451"/>
                  </a:lnTo>
                  <a:lnTo>
                    <a:pt x="937" y="451"/>
                  </a:lnTo>
                  <a:lnTo>
                    <a:pt x="932" y="452"/>
                  </a:lnTo>
                  <a:lnTo>
                    <a:pt x="927" y="453"/>
                  </a:lnTo>
                  <a:lnTo>
                    <a:pt x="924" y="454"/>
                  </a:lnTo>
                  <a:lnTo>
                    <a:pt x="917" y="453"/>
                  </a:lnTo>
                  <a:lnTo>
                    <a:pt x="912" y="453"/>
                  </a:lnTo>
                  <a:lnTo>
                    <a:pt x="907" y="453"/>
                  </a:lnTo>
                  <a:lnTo>
                    <a:pt x="902" y="453"/>
                  </a:lnTo>
                  <a:lnTo>
                    <a:pt x="897" y="453"/>
                  </a:lnTo>
                  <a:lnTo>
                    <a:pt x="892" y="452"/>
                  </a:lnTo>
                  <a:lnTo>
                    <a:pt x="888" y="452"/>
                  </a:lnTo>
                  <a:lnTo>
                    <a:pt x="883" y="452"/>
                  </a:lnTo>
                  <a:lnTo>
                    <a:pt x="878" y="451"/>
                  </a:lnTo>
                  <a:lnTo>
                    <a:pt x="873" y="450"/>
                  </a:lnTo>
                  <a:lnTo>
                    <a:pt x="869" y="450"/>
                  </a:lnTo>
                  <a:lnTo>
                    <a:pt x="864" y="449"/>
                  </a:lnTo>
                  <a:lnTo>
                    <a:pt x="861" y="447"/>
                  </a:lnTo>
                  <a:lnTo>
                    <a:pt x="857" y="446"/>
                  </a:lnTo>
                  <a:lnTo>
                    <a:pt x="853" y="445"/>
                  </a:lnTo>
                  <a:lnTo>
                    <a:pt x="849" y="445"/>
                  </a:lnTo>
                  <a:lnTo>
                    <a:pt x="845" y="444"/>
                  </a:lnTo>
                  <a:lnTo>
                    <a:pt x="842" y="443"/>
                  </a:lnTo>
                  <a:lnTo>
                    <a:pt x="838" y="441"/>
                  </a:lnTo>
                  <a:lnTo>
                    <a:pt x="835" y="440"/>
                  </a:lnTo>
                  <a:lnTo>
                    <a:pt x="829" y="438"/>
                  </a:lnTo>
                  <a:lnTo>
                    <a:pt x="824" y="437"/>
                  </a:lnTo>
                  <a:lnTo>
                    <a:pt x="820" y="434"/>
                  </a:lnTo>
                  <a:lnTo>
                    <a:pt x="818" y="433"/>
                  </a:lnTo>
                  <a:lnTo>
                    <a:pt x="816" y="433"/>
                  </a:lnTo>
                  <a:lnTo>
                    <a:pt x="814" y="432"/>
                  </a:lnTo>
                  <a:lnTo>
                    <a:pt x="810" y="432"/>
                  </a:lnTo>
                  <a:lnTo>
                    <a:pt x="808" y="432"/>
                  </a:lnTo>
                  <a:lnTo>
                    <a:pt x="805" y="432"/>
                  </a:lnTo>
                  <a:lnTo>
                    <a:pt x="803" y="432"/>
                  </a:lnTo>
                  <a:lnTo>
                    <a:pt x="799" y="432"/>
                  </a:lnTo>
                  <a:lnTo>
                    <a:pt x="794" y="432"/>
                  </a:lnTo>
                  <a:lnTo>
                    <a:pt x="790" y="432"/>
                  </a:lnTo>
                  <a:lnTo>
                    <a:pt x="785" y="432"/>
                  </a:lnTo>
                  <a:lnTo>
                    <a:pt x="781" y="432"/>
                  </a:lnTo>
                  <a:lnTo>
                    <a:pt x="775" y="431"/>
                  </a:lnTo>
                  <a:lnTo>
                    <a:pt x="770" y="431"/>
                  </a:lnTo>
                  <a:lnTo>
                    <a:pt x="763" y="431"/>
                  </a:lnTo>
                  <a:lnTo>
                    <a:pt x="758" y="431"/>
                  </a:lnTo>
                  <a:lnTo>
                    <a:pt x="755" y="431"/>
                  </a:lnTo>
                  <a:lnTo>
                    <a:pt x="752" y="431"/>
                  </a:lnTo>
                  <a:lnTo>
                    <a:pt x="748" y="431"/>
                  </a:lnTo>
                  <a:lnTo>
                    <a:pt x="746" y="431"/>
                  </a:lnTo>
                  <a:lnTo>
                    <a:pt x="740" y="430"/>
                  </a:lnTo>
                  <a:lnTo>
                    <a:pt x="733" y="430"/>
                  </a:lnTo>
                  <a:lnTo>
                    <a:pt x="731" y="430"/>
                  </a:lnTo>
                  <a:lnTo>
                    <a:pt x="727" y="430"/>
                  </a:lnTo>
                  <a:lnTo>
                    <a:pt x="724" y="430"/>
                  </a:lnTo>
                  <a:lnTo>
                    <a:pt x="721" y="430"/>
                  </a:lnTo>
                  <a:lnTo>
                    <a:pt x="714" y="430"/>
                  </a:lnTo>
                  <a:lnTo>
                    <a:pt x="709" y="430"/>
                  </a:lnTo>
                  <a:lnTo>
                    <a:pt x="703" y="430"/>
                  </a:lnTo>
                  <a:lnTo>
                    <a:pt x="697" y="430"/>
                  </a:lnTo>
                  <a:lnTo>
                    <a:pt x="690" y="430"/>
                  </a:lnTo>
                  <a:lnTo>
                    <a:pt x="685" y="430"/>
                  </a:lnTo>
                  <a:lnTo>
                    <a:pt x="680" y="430"/>
                  </a:lnTo>
                  <a:lnTo>
                    <a:pt x="675" y="430"/>
                  </a:lnTo>
                  <a:lnTo>
                    <a:pt x="670" y="430"/>
                  </a:lnTo>
                  <a:lnTo>
                    <a:pt x="666" y="430"/>
                  </a:lnTo>
                  <a:lnTo>
                    <a:pt x="661" y="430"/>
                  </a:lnTo>
                  <a:lnTo>
                    <a:pt x="656" y="430"/>
                  </a:lnTo>
                  <a:lnTo>
                    <a:pt x="650" y="431"/>
                  </a:lnTo>
                  <a:lnTo>
                    <a:pt x="644" y="432"/>
                  </a:lnTo>
                  <a:lnTo>
                    <a:pt x="640" y="432"/>
                  </a:lnTo>
                  <a:lnTo>
                    <a:pt x="637" y="433"/>
                  </a:lnTo>
                  <a:lnTo>
                    <a:pt x="634" y="433"/>
                  </a:lnTo>
                  <a:lnTo>
                    <a:pt x="630" y="434"/>
                  </a:lnTo>
                  <a:lnTo>
                    <a:pt x="626" y="436"/>
                  </a:lnTo>
                  <a:lnTo>
                    <a:pt x="622" y="437"/>
                  </a:lnTo>
                  <a:lnTo>
                    <a:pt x="619" y="438"/>
                  </a:lnTo>
                  <a:lnTo>
                    <a:pt x="615" y="439"/>
                  </a:lnTo>
                  <a:lnTo>
                    <a:pt x="611" y="439"/>
                  </a:lnTo>
                  <a:lnTo>
                    <a:pt x="607" y="440"/>
                  </a:lnTo>
                  <a:lnTo>
                    <a:pt x="602" y="441"/>
                  </a:lnTo>
                  <a:lnTo>
                    <a:pt x="600" y="443"/>
                  </a:lnTo>
                  <a:lnTo>
                    <a:pt x="595" y="444"/>
                  </a:lnTo>
                  <a:lnTo>
                    <a:pt x="591" y="445"/>
                  </a:lnTo>
                  <a:lnTo>
                    <a:pt x="587" y="446"/>
                  </a:lnTo>
                  <a:lnTo>
                    <a:pt x="583" y="447"/>
                  </a:lnTo>
                  <a:lnTo>
                    <a:pt x="578" y="449"/>
                  </a:lnTo>
                  <a:lnTo>
                    <a:pt x="574" y="450"/>
                  </a:lnTo>
                  <a:lnTo>
                    <a:pt x="571" y="451"/>
                  </a:lnTo>
                  <a:lnTo>
                    <a:pt x="566" y="452"/>
                  </a:lnTo>
                  <a:lnTo>
                    <a:pt x="562" y="453"/>
                  </a:lnTo>
                  <a:lnTo>
                    <a:pt x="558" y="454"/>
                  </a:lnTo>
                  <a:lnTo>
                    <a:pt x="553" y="456"/>
                  </a:lnTo>
                  <a:lnTo>
                    <a:pt x="550" y="458"/>
                  </a:lnTo>
                  <a:lnTo>
                    <a:pt x="545" y="459"/>
                  </a:lnTo>
                  <a:lnTo>
                    <a:pt x="542" y="460"/>
                  </a:lnTo>
                  <a:lnTo>
                    <a:pt x="538" y="460"/>
                  </a:lnTo>
                  <a:lnTo>
                    <a:pt x="534" y="463"/>
                  </a:lnTo>
                  <a:lnTo>
                    <a:pt x="529" y="464"/>
                  </a:lnTo>
                  <a:lnTo>
                    <a:pt x="527" y="465"/>
                  </a:lnTo>
                  <a:lnTo>
                    <a:pt x="523" y="466"/>
                  </a:lnTo>
                  <a:lnTo>
                    <a:pt x="519" y="467"/>
                  </a:lnTo>
                  <a:lnTo>
                    <a:pt x="515" y="468"/>
                  </a:lnTo>
                  <a:lnTo>
                    <a:pt x="513" y="470"/>
                  </a:lnTo>
                  <a:lnTo>
                    <a:pt x="509" y="471"/>
                  </a:lnTo>
                  <a:lnTo>
                    <a:pt x="506" y="472"/>
                  </a:lnTo>
                  <a:lnTo>
                    <a:pt x="503" y="472"/>
                  </a:lnTo>
                  <a:lnTo>
                    <a:pt x="499" y="474"/>
                  </a:lnTo>
                  <a:lnTo>
                    <a:pt x="496" y="474"/>
                  </a:lnTo>
                  <a:lnTo>
                    <a:pt x="494" y="477"/>
                  </a:lnTo>
                  <a:lnTo>
                    <a:pt x="489" y="478"/>
                  </a:lnTo>
                  <a:lnTo>
                    <a:pt x="484" y="479"/>
                  </a:lnTo>
                  <a:lnTo>
                    <a:pt x="480" y="481"/>
                  </a:lnTo>
                  <a:lnTo>
                    <a:pt x="476" y="483"/>
                  </a:lnTo>
                  <a:lnTo>
                    <a:pt x="471" y="484"/>
                  </a:lnTo>
                  <a:lnTo>
                    <a:pt x="470" y="485"/>
                  </a:lnTo>
                  <a:lnTo>
                    <a:pt x="470" y="486"/>
                  </a:lnTo>
                  <a:lnTo>
                    <a:pt x="471" y="488"/>
                  </a:lnTo>
                  <a:lnTo>
                    <a:pt x="471" y="490"/>
                  </a:lnTo>
                  <a:lnTo>
                    <a:pt x="472" y="492"/>
                  </a:lnTo>
                  <a:lnTo>
                    <a:pt x="474" y="494"/>
                  </a:lnTo>
                  <a:lnTo>
                    <a:pt x="476" y="498"/>
                  </a:lnTo>
                  <a:lnTo>
                    <a:pt x="476" y="500"/>
                  </a:lnTo>
                  <a:lnTo>
                    <a:pt x="477" y="505"/>
                  </a:lnTo>
                  <a:lnTo>
                    <a:pt x="480" y="507"/>
                  </a:lnTo>
                  <a:lnTo>
                    <a:pt x="482" y="512"/>
                  </a:lnTo>
                  <a:lnTo>
                    <a:pt x="484" y="517"/>
                  </a:lnTo>
                  <a:lnTo>
                    <a:pt x="485" y="521"/>
                  </a:lnTo>
                  <a:lnTo>
                    <a:pt x="487" y="526"/>
                  </a:lnTo>
                  <a:lnTo>
                    <a:pt x="490" y="532"/>
                  </a:lnTo>
                  <a:lnTo>
                    <a:pt x="491" y="536"/>
                  </a:lnTo>
                  <a:lnTo>
                    <a:pt x="494" y="542"/>
                  </a:lnTo>
                  <a:lnTo>
                    <a:pt x="496" y="548"/>
                  </a:lnTo>
                  <a:lnTo>
                    <a:pt x="499" y="554"/>
                  </a:lnTo>
                  <a:lnTo>
                    <a:pt x="501" y="560"/>
                  </a:lnTo>
                  <a:lnTo>
                    <a:pt x="504" y="567"/>
                  </a:lnTo>
                  <a:lnTo>
                    <a:pt x="506" y="573"/>
                  </a:lnTo>
                  <a:lnTo>
                    <a:pt x="510" y="580"/>
                  </a:lnTo>
                  <a:lnTo>
                    <a:pt x="513" y="586"/>
                  </a:lnTo>
                  <a:lnTo>
                    <a:pt x="515" y="593"/>
                  </a:lnTo>
                  <a:lnTo>
                    <a:pt x="519" y="600"/>
                  </a:lnTo>
                  <a:lnTo>
                    <a:pt x="521" y="607"/>
                  </a:lnTo>
                  <a:lnTo>
                    <a:pt x="524" y="613"/>
                  </a:lnTo>
                  <a:lnTo>
                    <a:pt x="528" y="621"/>
                  </a:lnTo>
                  <a:lnTo>
                    <a:pt x="530" y="628"/>
                  </a:lnTo>
                  <a:lnTo>
                    <a:pt x="534" y="635"/>
                  </a:lnTo>
                  <a:lnTo>
                    <a:pt x="535" y="641"/>
                  </a:lnTo>
                  <a:lnTo>
                    <a:pt x="539" y="649"/>
                  </a:lnTo>
                  <a:lnTo>
                    <a:pt x="542" y="655"/>
                  </a:lnTo>
                  <a:lnTo>
                    <a:pt x="544" y="663"/>
                  </a:lnTo>
                  <a:lnTo>
                    <a:pt x="548" y="669"/>
                  </a:lnTo>
                  <a:lnTo>
                    <a:pt x="550" y="676"/>
                  </a:lnTo>
                  <a:lnTo>
                    <a:pt x="553" y="683"/>
                  </a:lnTo>
                  <a:lnTo>
                    <a:pt x="556" y="690"/>
                  </a:lnTo>
                  <a:lnTo>
                    <a:pt x="558" y="696"/>
                  </a:lnTo>
                  <a:lnTo>
                    <a:pt x="561" y="702"/>
                  </a:lnTo>
                  <a:lnTo>
                    <a:pt x="563" y="709"/>
                  </a:lnTo>
                  <a:lnTo>
                    <a:pt x="566" y="715"/>
                  </a:lnTo>
                  <a:lnTo>
                    <a:pt x="568" y="720"/>
                  </a:lnTo>
                  <a:lnTo>
                    <a:pt x="571" y="726"/>
                  </a:lnTo>
                  <a:lnTo>
                    <a:pt x="573" y="732"/>
                  </a:lnTo>
                  <a:lnTo>
                    <a:pt x="576" y="738"/>
                  </a:lnTo>
                  <a:lnTo>
                    <a:pt x="577" y="743"/>
                  </a:lnTo>
                  <a:lnTo>
                    <a:pt x="579" y="747"/>
                  </a:lnTo>
                  <a:lnTo>
                    <a:pt x="581" y="752"/>
                  </a:lnTo>
                  <a:lnTo>
                    <a:pt x="583" y="757"/>
                  </a:lnTo>
                  <a:lnTo>
                    <a:pt x="583" y="760"/>
                  </a:lnTo>
                  <a:lnTo>
                    <a:pt x="586" y="764"/>
                  </a:lnTo>
                  <a:lnTo>
                    <a:pt x="587" y="767"/>
                  </a:lnTo>
                  <a:lnTo>
                    <a:pt x="588" y="771"/>
                  </a:lnTo>
                  <a:lnTo>
                    <a:pt x="590" y="773"/>
                  </a:lnTo>
                  <a:lnTo>
                    <a:pt x="590" y="776"/>
                  </a:lnTo>
                  <a:lnTo>
                    <a:pt x="590" y="778"/>
                  </a:lnTo>
                  <a:lnTo>
                    <a:pt x="591" y="780"/>
                  </a:lnTo>
                  <a:lnTo>
                    <a:pt x="592" y="783"/>
                  </a:lnTo>
                  <a:lnTo>
                    <a:pt x="592" y="784"/>
                  </a:lnTo>
                  <a:lnTo>
                    <a:pt x="590" y="781"/>
                  </a:lnTo>
                  <a:lnTo>
                    <a:pt x="588" y="779"/>
                  </a:lnTo>
                  <a:lnTo>
                    <a:pt x="587" y="777"/>
                  </a:lnTo>
                  <a:lnTo>
                    <a:pt x="586" y="774"/>
                  </a:lnTo>
                  <a:lnTo>
                    <a:pt x="583" y="772"/>
                  </a:lnTo>
                  <a:lnTo>
                    <a:pt x="583" y="770"/>
                  </a:lnTo>
                  <a:lnTo>
                    <a:pt x="581" y="765"/>
                  </a:lnTo>
                  <a:lnTo>
                    <a:pt x="578" y="763"/>
                  </a:lnTo>
                  <a:lnTo>
                    <a:pt x="577" y="758"/>
                  </a:lnTo>
                  <a:lnTo>
                    <a:pt x="576" y="754"/>
                  </a:lnTo>
                  <a:lnTo>
                    <a:pt x="573" y="750"/>
                  </a:lnTo>
                  <a:lnTo>
                    <a:pt x="571" y="745"/>
                  </a:lnTo>
                  <a:lnTo>
                    <a:pt x="568" y="740"/>
                  </a:lnTo>
                  <a:lnTo>
                    <a:pt x="567" y="736"/>
                  </a:lnTo>
                  <a:lnTo>
                    <a:pt x="564" y="731"/>
                  </a:lnTo>
                  <a:lnTo>
                    <a:pt x="562" y="725"/>
                  </a:lnTo>
                  <a:lnTo>
                    <a:pt x="559" y="719"/>
                  </a:lnTo>
                  <a:lnTo>
                    <a:pt x="557" y="715"/>
                  </a:lnTo>
                  <a:lnTo>
                    <a:pt x="553" y="709"/>
                  </a:lnTo>
                  <a:lnTo>
                    <a:pt x="550" y="703"/>
                  </a:lnTo>
                  <a:lnTo>
                    <a:pt x="548" y="697"/>
                  </a:lnTo>
                  <a:lnTo>
                    <a:pt x="545" y="691"/>
                  </a:lnTo>
                  <a:lnTo>
                    <a:pt x="542" y="684"/>
                  </a:lnTo>
                  <a:lnTo>
                    <a:pt x="539" y="677"/>
                  </a:lnTo>
                  <a:lnTo>
                    <a:pt x="537" y="671"/>
                  </a:lnTo>
                  <a:lnTo>
                    <a:pt x="534" y="664"/>
                  </a:lnTo>
                  <a:lnTo>
                    <a:pt x="530" y="657"/>
                  </a:lnTo>
                  <a:lnTo>
                    <a:pt x="528" y="651"/>
                  </a:lnTo>
                  <a:lnTo>
                    <a:pt x="525" y="645"/>
                  </a:lnTo>
                  <a:lnTo>
                    <a:pt x="523" y="638"/>
                  </a:lnTo>
                  <a:lnTo>
                    <a:pt x="519" y="631"/>
                  </a:lnTo>
                  <a:lnTo>
                    <a:pt x="516" y="624"/>
                  </a:lnTo>
                  <a:lnTo>
                    <a:pt x="514" y="618"/>
                  </a:lnTo>
                  <a:lnTo>
                    <a:pt x="511" y="611"/>
                  </a:lnTo>
                  <a:lnTo>
                    <a:pt x="508" y="606"/>
                  </a:lnTo>
                  <a:lnTo>
                    <a:pt x="505" y="599"/>
                  </a:lnTo>
                  <a:lnTo>
                    <a:pt x="501" y="593"/>
                  </a:lnTo>
                  <a:lnTo>
                    <a:pt x="500" y="586"/>
                  </a:lnTo>
                  <a:lnTo>
                    <a:pt x="496" y="580"/>
                  </a:lnTo>
                  <a:lnTo>
                    <a:pt x="494" y="573"/>
                  </a:lnTo>
                  <a:lnTo>
                    <a:pt x="491" y="568"/>
                  </a:lnTo>
                  <a:lnTo>
                    <a:pt x="489" y="562"/>
                  </a:lnTo>
                  <a:lnTo>
                    <a:pt x="486" y="556"/>
                  </a:lnTo>
                  <a:lnTo>
                    <a:pt x="484" y="550"/>
                  </a:lnTo>
                  <a:lnTo>
                    <a:pt x="481" y="546"/>
                  </a:lnTo>
                  <a:lnTo>
                    <a:pt x="479" y="540"/>
                  </a:lnTo>
                  <a:lnTo>
                    <a:pt x="476" y="535"/>
                  </a:lnTo>
                  <a:lnTo>
                    <a:pt x="474" y="531"/>
                  </a:lnTo>
                  <a:lnTo>
                    <a:pt x="471" y="526"/>
                  </a:lnTo>
                  <a:lnTo>
                    <a:pt x="470" y="521"/>
                  </a:lnTo>
                  <a:lnTo>
                    <a:pt x="467" y="517"/>
                  </a:lnTo>
                  <a:lnTo>
                    <a:pt x="466" y="513"/>
                  </a:lnTo>
                  <a:lnTo>
                    <a:pt x="465" y="511"/>
                  </a:lnTo>
                  <a:lnTo>
                    <a:pt x="462" y="507"/>
                  </a:lnTo>
                  <a:lnTo>
                    <a:pt x="461" y="504"/>
                  </a:lnTo>
                  <a:lnTo>
                    <a:pt x="458" y="501"/>
                  </a:lnTo>
                  <a:lnTo>
                    <a:pt x="457" y="499"/>
                  </a:lnTo>
                  <a:lnTo>
                    <a:pt x="457" y="497"/>
                  </a:lnTo>
                  <a:lnTo>
                    <a:pt x="455" y="494"/>
                  </a:lnTo>
                  <a:lnTo>
                    <a:pt x="453" y="493"/>
                  </a:lnTo>
                  <a:lnTo>
                    <a:pt x="451" y="492"/>
                  </a:lnTo>
                  <a:lnTo>
                    <a:pt x="448" y="491"/>
                  </a:lnTo>
                  <a:lnTo>
                    <a:pt x="445" y="488"/>
                  </a:lnTo>
                  <a:lnTo>
                    <a:pt x="441" y="487"/>
                  </a:lnTo>
                  <a:lnTo>
                    <a:pt x="436" y="484"/>
                  </a:lnTo>
                  <a:lnTo>
                    <a:pt x="431" y="483"/>
                  </a:lnTo>
                  <a:lnTo>
                    <a:pt x="427" y="480"/>
                  </a:lnTo>
                  <a:lnTo>
                    <a:pt x="423" y="479"/>
                  </a:lnTo>
                  <a:lnTo>
                    <a:pt x="421" y="478"/>
                  </a:lnTo>
                  <a:lnTo>
                    <a:pt x="417" y="478"/>
                  </a:lnTo>
                  <a:lnTo>
                    <a:pt x="412" y="475"/>
                  </a:lnTo>
                  <a:lnTo>
                    <a:pt x="408" y="474"/>
                  </a:lnTo>
                  <a:lnTo>
                    <a:pt x="404" y="472"/>
                  </a:lnTo>
                  <a:lnTo>
                    <a:pt x="399" y="471"/>
                  </a:lnTo>
                  <a:lnTo>
                    <a:pt x="394" y="470"/>
                  </a:lnTo>
                  <a:lnTo>
                    <a:pt x="389" y="467"/>
                  </a:lnTo>
                  <a:lnTo>
                    <a:pt x="384" y="466"/>
                  </a:lnTo>
                  <a:lnTo>
                    <a:pt x="379" y="465"/>
                  </a:lnTo>
                  <a:lnTo>
                    <a:pt x="374" y="463"/>
                  </a:lnTo>
                  <a:lnTo>
                    <a:pt x="368" y="461"/>
                  </a:lnTo>
                  <a:lnTo>
                    <a:pt x="361" y="460"/>
                  </a:lnTo>
                  <a:lnTo>
                    <a:pt x="356" y="458"/>
                  </a:lnTo>
                  <a:lnTo>
                    <a:pt x="349" y="457"/>
                  </a:lnTo>
                  <a:lnTo>
                    <a:pt x="343" y="456"/>
                  </a:lnTo>
                  <a:lnTo>
                    <a:pt x="336" y="453"/>
                  </a:lnTo>
                  <a:lnTo>
                    <a:pt x="330" y="452"/>
                  </a:lnTo>
                  <a:lnTo>
                    <a:pt x="322" y="450"/>
                  </a:lnTo>
                  <a:lnTo>
                    <a:pt x="315" y="449"/>
                  </a:lnTo>
                  <a:lnTo>
                    <a:pt x="307" y="447"/>
                  </a:lnTo>
                  <a:lnTo>
                    <a:pt x="300" y="445"/>
                  </a:lnTo>
                  <a:lnTo>
                    <a:pt x="291" y="444"/>
                  </a:lnTo>
                  <a:lnTo>
                    <a:pt x="283" y="443"/>
                  </a:lnTo>
                  <a:lnTo>
                    <a:pt x="274" y="440"/>
                  </a:lnTo>
                  <a:lnTo>
                    <a:pt x="267" y="439"/>
                  </a:lnTo>
                  <a:lnTo>
                    <a:pt x="257" y="438"/>
                  </a:lnTo>
                  <a:lnTo>
                    <a:pt x="248" y="437"/>
                  </a:lnTo>
                  <a:lnTo>
                    <a:pt x="239" y="436"/>
                  </a:lnTo>
                  <a:lnTo>
                    <a:pt x="230" y="434"/>
                  </a:lnTo>
                  <a:lnTo>
                    <a:pt x="220" y="433"/>
                  </a:lnTo>
                  <a:lnTo>
                    <a:pt x="210" y="432"/>
                  </a:lnTo>
                  <a:lnTo>
                    <a:pt x="200" y="432"/>
                  </a:lnTo>
                  <a:lnTo>
                    <a:pt x="190" y="431"/>
                  </a:lnTo>
                  <a:lnTo>
                    <a:pt x="180" y="430"/>
                  </a:lnTo>
                  <a:lnTo>
                    <a:pt x="170" y="429"/>
                  </a:lnTo>
                  <a:lnTo>
                    <a:pt x="158" y="427"/>
                  </a:lnTo>
                  <a:lnTo>
                    <a:pt x="148" y="427"/>
                  </a:lnTo>
                  <a:lnTo>
                    <a:pt x="136" y="427"/>
                  </a:lnTo>
                  <a:lnTo>
                    <a:pt x="124" y="427"/>
                  </a:lnTo>
                  <a:lnTo>
                    <a:pt x="113" y="427"/>
                  </a:lnTo>
                  <a:lnTo>
                    <a:pt x="102" y="427"/>
                  </a:lnTo>
                  <a:lnTo>
                    <a:pt x="89" y="426"/>
                  </a:lnTo>
                  <a:lnTo>
                    <a:pt x="77" y="426"/>
                  </a:lnTo>
                  <a:lnTo>
                    <a:pt x="64" y="426"/>
                  </a:lnTo>
                  <a:lnTo>
                    <a:pt x="53" y="427"/>
                  </a:lnTo>
                  <a:lnTo>
                    <a:pt x="40" y="427"/>
                  </a:lnTo>
                  <a:lnTo>
                    <a:pt x="26" y="427"/>
                  </a:lnTo>
                  <a:lnTo>
                    <a:pt x="14" y="429"/>
                  </a:lnTo>
                  <a:lnTo>
                    <a:pt x="0" y="430"/>
                  </a:lnTo>
                  <a:lnTo>
                    <a:pt x="5" y="408"/>
                  </a:lnTo>
                  <a:lnTo>
                    <a:pt x="5" y="4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80" name="Freeform 40"/>
            <p:cNvSpPr>
              <a:spLocks/>
            </p:cNvSpPr>
            <p:nvPr/>
          </p:nvSpPr>
          <p:spPr bwMode="auto">
            <a:xfrm>
              <a:off x="1263" y="3664"/>
              <a:ext cx="121" cy="129"/>
            </a:xfrm>
            <a:custGeom>
              <a:avLst/>
              <a:gdLst>
                <a:gd name="T0" fmla="*/ 73 w 121"/>
                <a:gd name="T1" fmla="*/ 0 h 129"/>
                <a:gd name="T2" fmla="*/ 0 w 121"/>
                <a:gd name="T3" fmla="*/ 64 h 129"/>
                <a:gd name="T4" fmla="*/ 121 w 121"/>
                <a:gd name="T5" fmla="*/ 129 h 129"/>
                <a:gd name="T6" fmla="*/ 119 w 121"/>
                <a:gd name="T7" fmla="*/ 112 h 129"/>
                <a:gd name="T8" fmla="*/ 39 w 121"/>
                <a:gd name="T9" fmla="*/ 59 h 129"/>
                <a:gd name="T10" fmla="*/ 78 w 121"/>
                <a:gd name="T11" fmla="*/ 34 h 129"/>
                <a:gd name="T12" fmla="*/ 73 w 121"/>
                <a:gd name="T13" fmla="*/ 0 h 129"/>
                <a:gd name="T14" fmla="*/ 73 w 121"/>
                <a:gd name="T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9">
                  <a:moveTo>
                    <a:pt x="73" y="0"/>
                  </a:moveTo>
                  <a:lnTo>
                    <a:pt x="0" y="64"/>
                  </a:lnTo>
                  <a:lnTo>
                    <a:pt x="121" y="129"/>
                  </a:lnTo>
                  <a:lnTo>
                    <a:pt x="119" y="112"/>
                  </a:lnTo>
                  <a:lnTo>
                    <a:pt x="39" y="59"/>
                  </a:lnTo>
                  <a:lnTo>
                    <a:pt x="78" y="34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81" name="Freeform 41"/>
            <p:cNvSpPr>
              <a:spLocks/>
            </p:cNvSpPr>
            <p:nvPr/>
          </p:nvSpPr>
          <p:spPr bwMode="auto">
            <a:xfrm>
              <a:off x="1257" y="3370"/>
              <a:ext cx="118" cy="89"/>
            </a:xfrm>
            <a:custGeom>
              <a:avLst/>
              <a:gdLst>
                <a:gd name="T0" fmla="*/ 1 w 118"/>
                <a:gd name="T1" fmla="*/ 1 h 89"/>
                <a:gd name="T2" fmla="*/ 7 w 118"/>
                <a:gd name="T3" fmla="*/ 7 h 89"/>
                <a:gd name="T4" fmla="*/ 12 w 118"/>
                <a:gd name="T5" fmla="*/ 15 h 89"/>
                <a:gd name="T6" fmla="*/ 14 w 118"/>
                <a:gd name="T7" fmla="*/ 25 h 89"/>
                <a:gd name="T8" fmla="*/ 11 w 118"/>
                <a:gd name="T9" fmla="*/ 36 h 89"/>
                <a:gd name="T10" fmla="*/ 7 w 118"/>
                <a:gd name="T11" fmla="*/ 44 h 89"/>
                <a:gd name="T12" fmla="*/ 7 w 118"/>
                <a:gd name="T13" fmla="*/ 50 h 89"/>
                <a:gd name="T14" fmla="*/ 14 w 118"/>
                <a:gd name="T15" fmla="*/ 52 h 89"/>
                <a:gd name="T16" fmla="*/ 23 w 118"/>
                <a:gd name="T17" fmla="*/ 50 h 89"/>
                <a:gd name="T18" fmla="*/ 30 w 118"/>
                <a:gd name="T19" fmla="*/ 50 h 89"/>
                <a:gd name="T20" fmla="*/ 38 w 118"/>
                <a:gd name="T21" fmla="*/ 48 h 89"/>
                <a:gd name="T22" fmla="*/ 45 w 118"/>
                <a:gd name="T23" fmla="*/ 46 h 89"/>
                <a:gd name="T24" fmla="*/ 54 w 118"/>
                <a:gd name="T25" fmla="*/ 46 h 89"/>
                <a:gd name="T26" fmla="*/ 62 w 118"/>
                <a:gd name="T27" fmla="*/ 48 h 89"/>
                <a:gd name="T28" fmla="*/ 68 w 118"/>
                <a:gd name="T29" fmla="*/ 50 h 89"/>
                <a:gd name="T30" fmla="*/ 75 w 118"/>
                <a:gd name="T31" fmla="*/ 56 h 89"/>
                <a:gd name="T32" fmla="*/ 86 w 118"/>
                <a:gd name="T33" fmla="*/ 62 h 89"/>
                <a:gd name="T34" fmla="*/ 94 w 118"/>
                <a:gd name="T35" fmla="*/ 71 h 89"/>
                <a:gd name="T36" fmla="*/ 102 w 118"/>
                <a:gd name="T37" fmla="*/ 78 h 89"/>
                <a:gd name="T38" fmla="*/ 109 w 118"/>
                <a:gd name="T39" fmla="*/ 84 h 89"/>
                <a:gd name="T40" fmla="*/ 116 w 118"/>
                <a:gd name="T41" fmla="*/ 89 h 89"/>
                <a:gd name="T42" fmla="*/ 117 w 118"/>
                <a:gd name="T43" fmla="*/ 83 h 89"/>
                <a:gd name="T44" fmla="*/ 115 w 118"/>
                <a:gd name="T45" fmla="*/ 77 h 89"/>
                <a:gd name="T46" fmla="*/ 111 w 118"/>
                <a:gd name="T47" fmla="*/ 70 h 89"/>
                <a:gd name="T48" fmla="*/ 106 w 118"/>
                <a:gd name="T49" fmla="*/ 63 h 89"/>
                <a:gd name="T50" fmla="*/ 99 w 118"/>
                <a:gd name="T51" fmla="*/ 56 h 89"/>
                <a:gd name="T52" fmla="*/ 94 w 118"/>
                <a:gd name="T53" fmla="*/ 49 h 89"/>
                <a:gd name="T54" fmla="*/ 86 w 118"/>
                <a:gd name="T55" fmla="*/ 42 h 89"/>
                <a:gd name="T56" fmla="*/ 77 w 118"/>
                <a:gd name="T57" fmla="*/ 37 h 89"/>
                <a:gd name="T58" fmla="*/ 69 w 118"/>
                <a:gd name="T59" fmla="*/ 35 h 89"/>
                <a:gd name="T60" fmla="*/ 60 w 118"/>
                <a:gd name="T61" fmla="*/ 35 h 89"/>
                <a:gd name="T62" fmla="*/ 51 w 118"/>
                <a:gd name="T63" fmla="*/ 35 h 89"/>
                <a:gd name="T64" fmla="*/ 41 w 118"/>
                <a:gd name="T65" fmla="*/ 36 h 89"/>
                <a:gd name="T66" fmla="*/ 34 w 118"/>
                <a:gd name="T67" fmla="*/ 37 h 89"/>
                <a:gd name="T68" fmla="*/ 28 w 118"/>
                <a:gd name="T69" fmla="*/ 37 h 89"/>
                <a:gd name="T70" fmla="*/ 24 w 118"/>
                <a:gd name="T71" fmla="*/ 38 h 89"/>
                <a:gd name="T72" fmla="*/ 24 w 118"/>
                <a:gd name="T73" fmla="*/ 37 h 89"/>
                <a:gd name="T74" fmla="*/ 26 w 118"/>
                <a:gd name="T75" fmla="*/ 30 h 89"/>
                <a:gd name="T76" fmla="*/ 31 w 118"/>
                <a:gd name="T77" fmla="*/ 21 h 89"/>
                <a:gd name="T78" fmla="*/ 33 w 118"/>
                <a:gd name="T79" fmla="*/ 10 h 89"/>
                <a:gd name="T80" fmla="*/ 0 w 118"/>
                <a:gd name="T8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89">
                  <a:moveTo>
                    <a:pt x="0" y="0"/>
                  </a:moveTo>
                  <a:lnTo>
                    <a:pt x="1" y="1"/>
                  </a:lnTo>
                  <a:lnTo>
                    <a:pt x="5" y="4"/>
                  </a:lnTo>
                  <a:lnTo>
                    <a:pt x="7" y="7"/>
                  </a:lnTo>
                  <a:lnTo>
                    <a:pt x="10" y="10"/>
                  </a:lnTo>
                  <a:lnTo>
                    <a:pt x="12" y="15"/>
                  </a:lnTo>
                  <a:lnTo>
                    <a:pt x="14" y="19"/>
                  </a:lnTo>
                  <a:lnTo>
                    <a:pt x="14" y="25"/>
                  </a:lnTo>
                  <a:lnTo>
                    <a:pt x="14" y="31"/>
                  </a:lnTo>
                  <a:lnTo>
                    <a:pt x="11" y="36"/>
                  </a:lnTo>
                  <a:lnTo>
                    <a:pt x="10" y="41"/>
                  </a:lnTo>
                  <a:lnTo>
                    <a:pt x="7" y="44"/>
                  </a:lnTo>
                  <a:lnTo>
                    <a:pt x="6" y="48"/>
                  </a:lnTo>
                  <a:lnTo>
                    <a:pt x="7" y="50"/>
                  </a:lnTo>
                  <a:lnTo>
                    <a:pt x="9" y="52"/>
                  </a:lnTo>
                  <a:lnTo>
                    <a:pt x="14" y="52"/>
                  </a:lnTo>
                  <a:lnTo>
                    <a:pt x="19" y="51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30" y="50"/>
                  </a:lnTo>
                  <a:lnTo>
                    <a:pt x="34" y="49"/>
                  </a:lnTo>
                  <a:lnTo>
                    <a:pt x="38" y="48"/>
                  </a:lnTo>
                  <a:lnTo>
                    <a:pt x="41" y="48"/>
                  </a:lnTo>
                  <a:lnTo>
                    <a:pt x="45" y="46"/>
                  </a:lnTo>
                  <a:lnTo>
                    <a:pt x="50" y="46"/>
                  </a:lnTo>
                  <a:lnTo>
                    <a:pt x="54" y="46"/>
                  </a:lnTo>
                  <a:lnTo>
                    <a:pt x="58" y="48"/>
                  </a:lnTo>
                  <a:lnTo>
                    <a:pt x="62" y="48"/>
                  </a:lnTo>
                  <a:lnTo>
                    <a:pt x="65" y="50"/>
                  </a:lnTo>
                  <a:lnTo>
                    <a:pt x="68" y="50"/>
                  </a:lnTo>
                  <a:lnTo>
                    <a:pt x="72" y="52"/>
                  </a:lnTo>
                  <a:lnTo>
                    <a:pt x="75" y="56"/>
                  </a:lnTo>
                  <a:lnTo>
                    <a:pt x="80" y="59"/>
                  </a:lnTo>
                  <a:lnTo>
                    <a:pt x="86" y="62"/>
                  </a:lnTo>
                  <a:lnTo>
                    <a:pt x="89" y="66"/>
                  </a:lnTo>
                  <a:lnTo>
                    <a:pt x="94" y="71"/>
                  </a:lnTo>
                  <a:lnTo>
                    <a:pt x="98" y="75"/>
                  </a:lnTo>
                  <a:lnTo>
                    <a:pt x="102" y="78"/>
                  </a:lnTo>
                  <a:lnTo>
                    <a:pt x="106" y="82"/>
                  </a:lnTo>
                  <a:lnTo>
                    <a:pt x="109" y="84"/>
                  </a:lnTo>
                  <a:lnTo>
                    <a:pt x="112" y="87"/>
                  </a:lnTo>
                  <a:lnTo>
                    <a:pt x="116" y="89"/>
                  </a:lnTo>
                  <a:lnTo>
                    <a:pt x="118" y="86"/>
                  </a:lnTo>
                  <a:lnTo>
                    <a:pt x="117" y="83"/>
                  </a:lnTo>
                  <a:lnTo>
                    <a:pt x="116" y="80"/>
                  </a:lnTo>
                  <a:lnTo>
                    <a:pt x="115" y="77"/>
                  </a:lnTo>
                  <a:lnTo>
                    <a:pt x="113" y="73"/>
                  </a:lnTo>
                  <a:lnTo>
                    <a:pt x="111" y="70"/>
                  </a:lnTo>
                  <a:lnTo>
                    <a:pt x="108" y="66"/>
                  </a:lnTo>
                  <a:lnTo>
                    <a:pt x="106" y="63"/>
                  </a:lnTo>
                  <a:lnTo>
                    <a:pt x="103" y="59"/>
                  </a:lnTo>
                  <a:lnTo>
                    <a:pt x="99" y="56"/>
                  </a:lnTo>
                  <a:lnTo>
                    <a:pt x="97" y="52"/>
                  </a:lnTo>
                  <a:lnTo>
                    <a:pt x="94" y="49"/>
                  </a:lnTo>
                  <a:lnTo>
                    <a:pt x="92" y="46"/>
                  </a:lnTo>
                  <a:lnTo>
                    <a:pt x="86" y="42"/>
                  </a:lnTo>
                  <a:lnTo>
                    <a:pt x="79" y="38"/>
                  </a:lnTo>
                  <a:lnTo>
                    <a:pt x="77" y="37"/>
                  </a:lnTo>
                  <a:lnTo>
                    <a:pt x="74" y="36"/>
                  </a:lnTo>
                  <a:lnTo>
                    <a:pt x="69" y="35"/>
                  </a:lnTo>
                  <a:lnTo>
                    <a:pt x="65" y="35"/>
                  </a:lnTo>
                  <a:lnTo>
                    <a:pt x="60" y="35"/>
                  </a:lnTo>
                  <a:lnTo>
                    <a:pt x="55" y="35"/>
                  </a:lnTo>
                  <a:lnTo>
                    <a:pt x="51" y="35"/>
                  </a:lnTo>
                  <a:lnTo>
                    <a:pt x="46" y="36"/>
                  </a:lnTo>
                  <a:lnTo>
                    <a:pt x="41" y="36"/>
                  </a:lnTo>
                  <a:lnTo>
                    <a:pt x="38" y="36"/>
                  </a:lnTo>
                  <a:lnTo>
                    <a:pt x="34" y="37"/>
                  </a:lnTo>
                  <a:lnTo>
                    <a:pt x="31" y="37"/>
                  </a:lnTo>
                  <a:lnTo>
                    <a:pt x="28" y="37"/>
                  </a:lnTo>
                  <a:lnTo>
                    <a:pt x="25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7"/>
                  </a:lnTo>
                  <a:lnTo>
                    <a:pt x="25" y="35"/>
                  </a:lnTo>
                  <a:lnTo>
                    <a:pt x="26" y="30"/>
                  </a:lnTo>
                  <a:lnTo>
                    <a:pt x="29" y="26"/>
                  </a:lnTo>
                  <a:lnTo>
                    <a:pt x="31" y="21"/>
                  </a:lnTo>
                  <a:lnTo>
                    <a:pt x="33" y="16"/>
                  </a:lnTo>
                  <a:lnTo>
                    <a:pt x="33" y="10"/>
                  </a:lnTo>
                  <a:lnTo>
                    <a:pt x="3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82" name="Freeform 42"/>
            <p:cNvSpPr>
              <a:spLocks/>
            </p:cNvSpPr>
            <p:nvPr/>
          </p:nvSpPr>
          <p:spPr bwMode="auto">
            <a:xfrm>
              <a:off x="453" y="3793"/>
              <a:ext cx="1317" cy="414"/>
            </a:xfrm>
            <a:custGeom>
              <a:avLst/>
              <a:gdLst>
                <a:gd name="T0" fmla="*/ 103 w 1317"/>
                <a:gd name="T1" fmla="*/ 372 h 414"/>
                <a:gd name="T2" fmla="*/ 142 w 1317"/>
                <a:gd name="T3" fmla="*/ 363 h 414"/>
                <a:gd name="T4" fmla="*/ 193 w 1317"/>
                <a:gd name="T5" fmla="*/ 352 h 414"/>
                <a:gd name="T6" fmla="*/ 254 w 1317"/>
                <a:gd name="T7" fmla="*/ 345 h 414"/>
                <a:gd name="T8" fmla="*/ 322 w 1317"/>
                <a:gd name="T9" fmla="*/ 342 h 414"/>
                <a:gd name="T10" fmla="*/ 397 w 1317"/>
                <a:gd name="T11" fmla="*/ 347 h 414"/>
                <a:gd name="T12" fmla="*/ 465 w 1317"/>
                <a:gd name="T13" fmla="*/ 354 h 414"/>
                <a:gd name="T14" fmla="*/ 524 w 1317"/>
                <a:gd name="T15" fmla="*/ 363 h 414"/>
                <a:gd name="T16" fmla="*/ 573 w 1317"/>
                <a:gd name="T17" fmla="*/ 372 h 414"/>
                <a:gd name="T18" fmla="*/ 611 w 1317"/>
                <a:gd name="T19" fmla="*/ 381 h 414"/>
                <a:gd name="T20" fmla="*/ 646 w 1317"/>
                <a:gd name="T21" fmla="*/ 392 h 414"/>
                <a:gd name="T22" fmla="*/ 677 w 1317"/>
                <a:gd name="T23" fmla="*/ 414 h 414"/>
                <a:gd name="T24" fmla="*/ 728 w 1317"/>
                <a:gd name="T25" fmla="*/ 410 h 414"/>
                <a:gd name="T26" fmla="*/ 756 w 1317"/>
                <a:gd name="T27" fmla="*/ 376 h 414"/>
                <a:gd name="T28" fmla="*/ 782 w 1317"/>
                <a:gd name="T29" fmla="*/ 352 h 414"/>
                <a:gd name="T30" fmla="*/ 821 w 1317"/>
                <a:gd name="T31" fmla="*/ 330 h 414"/>
                <a:gd name="T32" fmla="*/ 864 w 1317"/>
                <a:gd name="T33" fmla="*/ 308 h 414"/>
                <a:gd name="T34" fmla="*/ 919 w 1317"/>
                <a:gd name="T35" fmla="*/ 288 h 414"/>
                <a:gd name="T36" fmla="*/ 983 w 1317"/>
                <a:gd name="T37" fmla="*/ 273 h 414"/>
                <a:gd name="T38" fmla="*/ 1053 w 1317"/>
                <a:gd name="T39" fmla="*/ 262 h 414"/>
                <a:gd name="T40" fmla="*/ 1124 w 1317"/>
                <a:gd name="T41" fmla="*/ 257 h 414"/>
                <a:gd name="T42" fmla="*/ 1190 w 1317"/>
                <a:gd name="T43" fmla="*/ 256 h 414"/>
                <a:gd name="T44" fmla="*/ 1245 w 1317"/>
                <a:gd name="T45" fmla="*/ 257 h 414"/>
                <a:gd name="T46" fmla="*/ 1288 w 1317"/>
                <a:gd name="T47" fmla="*/ 260 h 414"/>
                <a:gd name="T48" fmla="*/ 1317 w 1317"/>
                <a:gd name="T49" fmla="*/ 262 h 414"/>
                <a:gd name="T50" fmla="*/ 1302 w 1317"/>
                <a:gd name="T51" fmla="*/ 232 h 414"/>
                <a:gd name="T52" fmla="*/ 1280 w 1317"/>
                <a:gd name="T53" fmla="*/ 189 h 414"/>
                <a:gd name="T54" fmla="*/ 1253 w 1317"/>
                <a:gd name="T55" fmla="*/ 138 h 414"/>
                <a:gd name="T56" fmla="*/ 1218 w 1317"/>
                <a:gd name="T57" fmla="*/ 83 h 414"/>
                <a:gd name="T58" fmla="*/ 1182 w 1317"/>
                <a:gd name="T59" fmla="*/ 35 h 414"/>
                <a:gd name="T60" fmla="*/ 1080 w 1317"/>
                <a:gd name="T61" fmla="*/ 11 h 414"/>
                <a:gd name="T62" fmla="*/ 1171 w 1317"/>
                <a:gd name="T63" fmla="*/ 41 h 414"/>
                <a:gd name="T64" fmla="*/ 1196 w 1317"/>
                <a:gd name="T65" fmla="*/ 76 h 414"/>
                <a:gd name="T66" fmla="*/ 1226 w 1317"/>
                <a:gd name="T67" fmla="*/ 121 h 414"/>
                <a:gd name="T68" fmla="*/ 1255 w 1317"/>
                <a:gd name="T69" fmla="*/ 170 h 414"/>
                <a:gd name="T70" fmla="*/ 1279 w 1317"/>
                <a:gd name="T71" fmla="*/ 216 h 414"/>
                <a:gd name="T72" fmla="*/ 1290 w 1317"/>
                <a:gd name="T73" fmla="*/ 249 h 414"/>
                <a:gd name="T74" fmla="*/ 1254 w 1317"/>
                <a:gd name="T75" fmla="*/ 246 h 414"/>
                <a:gd name="T76" fmla="*/ 1207 w 1317"/>
                <a:gd name="T77" fmla="*/ 243 h 414"/>
                <a:gd name="T78" fmla="*/ 1150 w 1317"/>
                <a:gd name="T79" fmla="*/ 242 h 414"/>
                <a:gd name="T80" fmla="*/ 1087 w 1317"/>
                <a:gd name="T81" fmla="*/ 243 h 414"/>
                <a:gd name="T82" fmla="*/ 1026 w 1317"/>
                <a:gd name="T83" fmla="*/ 248 h 414"/>
                <a:gd name="T84" fmla="*/ 968 w 1317"/>
                <a:gd name="T85" fmla="*/ 260 h 414"/>
                <a:gd name="T86" fmla="*/ 912 w 1317"/>
                <a:gd name="T87" fmla="*/ 277 h 414"/>
                <a:gd name="T88" fmla="*/ 859 w 1317"/>
                <a:gd name="T89" fmla="*/ 300 h 414"/>
                <a:gd name="T90" fmla="*/ 811 w 1317"/>
                <a:gd name="T91" fmla="*/ 323 h 414"/>
                <a:gd name="T92" fmla="*/ 774 w 1317"/>
                <a:gd name="T93" fmla="*/ 343 h 414"/>
                <a:gd name="T94" fmla="*/ 740 w 1317"/>
                <a:gd name="T95" fmla="*/ 364 h 414"/>
                <a:gd name="T96" fmla="*/ 689 w 1317"/>
                <a:gd name="T97" fmla="*/ 373 h 414"/>
                <a:gd name="T98" fmla="*/ 709 w 1317"/>
                <a:gd name="T99" fmla="*/ 361 h 414"/>
                <a:gd name="T100" fmla="*/ 674 w 1317"/>
                <a:gd name="T101" fmla="*/ 362 h 414"/>
                <a:gd name="T102" fmla="*/ 650 w 1317"/>
                <a:gd name="T103" fmla="*/ 371 h 414"/>
                <a:gd name="T104" fmla="*/ 608 w 1317"/>
                <a:gd name="T105" fmla="*/ 361 h 414"/>
                <a:gd name="T106" fmla="*/ 562 w 1317"/>
                <a:gd name="T107" fmla="*/ 351 h 414"/>
                <a:gd name="T108" fmla="*/ 506 w 1317"/>
                <a:gd name="T109" fmla="*/ 341 h 414"/>
                <a:gd name="T110" fmla="*/ 445 w 1317"/>
                <a:gd name="T111" fmla="*/ 332 h 414"/>
                <a:gd name="T112" fmla="*/ 382 w 1317"/>
                <a:gd name="T113" fmla="*/ 329 h 414"/>
                <a:gd name="T114" fmla="*/ 321 w 1317"/>
                <a:gd name="T115" fmla="*/ 329 h 414"/>
                <a:gd name="T116" fmla="*/ 259 w 1317"/>
                <a:gd name="T117" fmla="*/ 334 h 414"/>
                <a:gd name="T118" fmla="*/ 203 w 1317"/>
                <a:gd name="T119" fmla="*/ 342 h 414"/>
                <a:gd name="T120" fmla="*/ 152 w 1317"/>
                <a:gd name="T121" fmla="*/ 350 h 414"/>
                <a:gd name="T122" fmla="*/ 114 w 1317"/>
                <a:gd name="T123" fmla="*/ 357 h 414"/>
                <a:gd name="T124" fmla="*/ 0 w 1317"/>
                <a:gd name="T125" fmla="*/ 8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414">
                  <a:moveTo>
                    <a:pt x="0" y="88"/>
                  </a:moveTo>
                  <a:lnTo>
                    <a:pt x="75" y="382"/>
                  </a:lnTo>
                  <a:lnTo>
                    <a:pt x="77" y="381"/>
                  </a:lnTo>
                  <a:lnTo>
                    <a:pt x="82" y="379"/>
                  </a:lnTo>
                  <a:lnTo>
                    <a:pt x="84" y="378"/>
                  </a:lnTo>
                  <a:lnTo>
                    <a:pt x="88" y="377"/>
                  </a:lnTo>
                  <a:lnTo>
                    <a:pt x="93" y="375"/>
                  </a:lnTo>
                  <a:lnTo>
                    <a:pt x="98" y="375"/>
                  </a:lnTo>
                  <a:lnTo>
                    <a:pt x="101" y="373"/>
                  </a:lnTo>
                  <a:lnTo>
                    <a:pt x="103" y="372"/>
                  </a:lnTo>
                  <a:lnTo>
                    <a:pt x="107" y="371"/>
                  </a:lnTo>
                  <a:lnTo>
                    <a:pt x="111" y="370"/>
                  </a:lnTo>
                  <a:lnTo>
                    <a:pt x="114" y="369"/>
                  </a:lnTo>
                  <a:lnTo>
                    <a:pt x="117" y="369"/>
                  </a:lnTo>
                  <a:lnTo>
                    <a:pt x="121" y="368"/>
                  </a:lnTo>
                  <a:lnTo>
                    <a:pt x="124" y="366"/>
                  </a:lnTo>
                  <a:lnTo>
                    <a:pt x="128" y="365"/>
                  </a:lnTo>
                  <a:lnTo>
                    <a:pt x="133" y="364"/>
                  </a:lnTo>
                  <a:lnTo>
                    <a:pt x="137" y="363"/>
                  </a:lnTo>
                  <a:lnTo>
                    <a:pt x="142" y="363"/>
                  </a:lnTo>
                  <a:lnTo>
                    <a:pt x="146" y="362"/>
                  </a:lnTo>
                  <a:lnTo>
                    <a:pt x="151" y="361"/>
                  </a:lnTo>
                  <a:lnTo>
                    <a:pt x="156" y="359"/>
                  </a:lnTo>
                  <a:lnTo>
                    <a:pt x="161" y="358"/>
                  </a:lnTo>
                  <a:lnTo>
                    <a:pt x="166" y="357"/>
                  </a:lnTo>
                  <a:lnTo>
                    <a:pt x="171" y="356"/>
                  </a:lnTo>
                  <a:lnTo>
                    <a:pt x="176" y="355"/>
                  </a:lnTo>
                  <a:lnTo>
                    <a:pt x="182" y="354"/>
                  </a:lnTo>
                  <a:lnTo>
                    <a:pt x="187" y="352"/>
                  </a:lnTo>
                  <a:lnTo>
                    <a:pt x="193" y="352"/>
                  </a:lnTo>
                  <a:lnTo>
                    <a:pt x="199" y="351"/>
                  </a:lnTo>
                  <a:lnTo>
                    <a:pt x="205" y="351"/>
                  </a:lnTo>
                  <a:lnTo>
                    <a:pt x="210" y="349"/>
                  </a:lnTo>
                  <a:lnTo>
                    <a:pt x="216" y="349"/>
                  </a:lnTo>
                  <a:lnTo>
                    <a:pt x="222" y="348"/>
                  </a:lnTo>
                  <a:lnTo>
                    <a:pt x="229" y="347"/>
                  </a:lnTo>
                  <a:lnTo>
                    <a:pt x="234" y="347"/>
                  </a:lnTo>
                  <a:lnTo>
                    <a:pt x="240" y="347"/>
                  </a:lnTo>
                  <a:lnTo>
                    <a:pt x="248" y="345"/>
                  </a:lnTo>
                  <a:lnTo>
                    <a:pt x="254" y="345"/>
                  </a:lnTo>
                  <a:lnTo>
                    <a:pt x="261" y="344"/>
                  </a:lnTo>
                  <a:lnTo>
                    <a:pt x="268" y="343"/>
                  </a:lnTo>
                  <a:lnTo>
                    <a:pt x="274" y="343"/>
                  </a:lnTo>
                  <a:lnTo>
                    <a:pt x="281" y="343"/>
                  </a:lnTo>
                  <a:lnTo>
                    <a:pt x="288" y="342"/>
                  </a:lnTo>
                  <a:lnTo>
                    <a:pt x="295" y="342"/>
                  </a:lnTo>
                  <a:lnTo>
                    <a:pt x="302" y="342"/>
                  </a:lnTo>
                  <a:lnTo>
                    <a:pt x="310" y="342"/>
                  </a:lnTo>
                  <a:lnTo>
                    <a:pt x="316" y="342"/>
                  </a:lnTo>
                  <a:lnTo>
                    <a:pt x="322" y="342"/>
                  </a:lnTo>
                  <a:lnTo>
                    <a:pt x="330" y="342"/>
                  </a:lnTo>
                  <a:lnTo>
                    <a:pt x="337" y="342"/>
                  </a:lnTo>
                  <a:lnTo>
                    <a:pt x="345" y="342"/>
                  </a:lnTo>
                  <a:lnTo>
                    <a:pt x="353" y="343"/>
                  </a:lnTo>
                  <a:lnTo>
                    <a:pt x="360" y="343"/>
                  </a:lnTo>
                  <a:lnTo>
                    <a:pt x="368" y="344"/>
                  </a:lnTo>
                  <a:lnTo>
                    <a:pt x="375" y="344"/>
                  </a:lnTo>
                  <a:lnTo>
                    <a:pt x="382" y="345"/>
                  </a:lnTo>
                  <a:lnTo>
                    <a:pt x="389" y="345"/>
                  </a:lnTo>
                  <a:lnTo>
                    <a:pt x="397" y="347"/>
                  </a:lnTo>
                  <a:lnTo>
                    <a:pt x="403" y="347"/>
                  </a:lnTo>
                  <a:lnTo>
                    <a:pt x="411" y="347"/>
                  </a:lnTo>
                  <a:lnTo>
                    <a:pt x="418" y="348"/>
                  </a:lnTo>
                  <a:lnTo>
                    <a:pt x="424" y="349"/>
                  </a:lnTo>
                  <a:lnTo>
                    <a:pt x="431" y="349"/>
                  </a:lnTo>
                  <a:lnTo>
                    <a:pt x="438" y="350"/>
                  </a:lnTo>
                  <a:lnTo>
                    <a:pt x="445" y="351"/>
                  </a:lnTo>
                  <a:lnTo>
                    <a:pt x="452" y="352"/>
                  </a:lnTo>
                  <a:lnTo>
                    <a:pt x="458" y="352"/>
                  </a:lnTo>
                  <a:lnTo>
                    <a:pt x="465" y="354"/>
                  </a:lnTo>
                  <a:lnTo>
                    <a:pt x="471" y="354"/>
                  </a:lnTo>
                  <a:lnTo>
                    <a:pt x="477" y="355"/>
                  </a:lnTo>
                  <a:lnTo>
                    <a:pt x="484" y="356"/>
                  </a:lnTo>
                  <a:lnTo>
                    <a:pt x="489" y="357"/>
                  </a:lnTo>
                  <a:lnTo>
                    <a:pt x="495" y="357"/>
                  </a:lnTo>
                  <a:lnTo>
                    <a:pt x="501" y="358"/>
                  </a:lnTo>
                  <a:lnTo>
                    <a:pt x="506" y="358"/>
                  </a:lnTo>
                  <a:lnTo>
                    <a:pt x="513" y="361"/>
                  </a:lnTo>
                  <a:lnTo>
                    <a:pt x="518" y="361"/>
                  </a:lnTo>
                  <a:lnTo>
                    <a:pt x="524" y="363"/>
                  </a:lnTo>
                  <a:lnTo>
                    <a:pt x="529" y="363"/>
                  </a:lnTo>
                  <a:lnTo>
                    <a:pt x="534" y="364"/>
                  </a:lnTo>
                  <a:lnTo>
                    <a:pt x="539" y="365"/>
                  </a:lnTo>
                  <a:lnTo>
                    <a:pt x="544" y="366"/>
                  </a:lnTo>
                  <a:lnTo>
                    <a:pt x="549" y="366"/>
                  </a:lnTo>
                  <a:lnTo>
                    <a:pt x="554" y="369"/>
                  </a:lnTo>
                  <a:lnTo>
                    <a:pt x="559" y="369"/>
                  </a:lnTo>
                  <a:lnTo>
                    <a:pt x="564" y="370"/>
                  </a:lnTo>
                  <a:lnTo>
                    <a:pt x="568" y="371"/>
                  </a:lnTo>
                  <a:lnTo>
                    <a:pt x="573" y="372"/>
                  </a:lnTo>
                  <a:lnTo>
                    <a:pt x="577" y="372"/>
                  </a:lnTo>
                  <a:lnTo>
                    <a:pt x="582" y="373"/>
                  </a:lnTo>
                  <a:lnTo>
                    <a:pt x="586" y="375"/>
                  </a:lnTo>
                  <a:lnTo>
                    <a:pt x="590" y="375"/>
                  </a:lnTo>
                  <a:lnTo>
                    <a:pt x="593" y="376"/>
                  </a:lnTo>
                  <a:lnTo>
                    <a:pt x="597" y="377"/>
                  </a:lnTo>
                  <a:lnTo>
                    <a:pt x="601" y="378"/>
                  </a:lnTo>
                  <a:lnTo>
                    <a:pt x="603" y="379"/>
                  </a:lnTo>
                  <a:lnTo>
                    <a:pt x="607" y="379"/>
                  </a:lnTo>
                  <a:lnTo>
                    <a:pt x="611" y="381"/>
                  </a:lnTo>
                  <a:lnTo>
                    <a:pt x="616" y="382"/>
                  </a:lnTo>
                  <a:lnTo>
                    <a:pt x="622" y="384"/>
                  </a:lnTo>
                  <a:lnTo>
                    <a:pt x="627" y="385"/>
                  </a:lnTo>
                  <a:lnTo>
                    <a:pt x="631" y="385"/>
                  </a:lnTo>
                  <a:lnTo>
                    <a:pt x="635" y="386"/>
                  </a:lnTo>
                  <a:lnTo>
                    <a:pt x="639" y="389"/>
                  </a:lnTo>
                  <a:lnTo>
                    <a:pt x="641" y="389"/>
                  </a:lnTo>
                  <a:lnTo>
                    <a:pt x="644" y="390"/>
                  </a:lnTo>
                  <a:lnTo>
                    <a:pt x="645" y="391"/>
                  </a:lnTo>
                  <a:lnTo>
                    <a:pt x="646" y="392"/>
                  </a:lnTo>
                  <a:lnTo>
                    <a:pt x="649" y="392"/>
                  </a:lnTo>
                  <a:lnTo>
                    <a:pt x="650" y="396"/>
                  </a:lnTo>
                  <a:lnTo>
                    <a:pt x="653" y="399"/>
                  </a:lnTo>
                  <a:lnTo>
                    <a:pt x="655" y="404"/>
                  </a:lnTo>
                  <a:lnTo>
                    <a:pt x="658" y="407"/>
                  </a:lnTo>
                  <a:lnTo>
                    <a:pt x="661" y="411"/>
                  </a:lnTo>
                  <a:lnTo>
                    <a:pt x="664" y="413"/>
                  </a:lnTo>
                  <a:lnTo>
                    <a:pt x="670" y="414"/>
                  </a:lnTo>
                  <a:lnTo>
                    <a:pt x="673" y="414"/>
                  </a:lnTo>
                  <a:lnTo>
                    <a:pt x="677" y="414"/>
                  </a:lnTo>
                  <a:lnTo>
                    <a:pt x="680" y="414"/>
                  </a:lnTo>
                  <a:lnTo>
                    <a:pt x="687" y="414"/>
                  </a:lnTo>
                  <a:lnTo>
                    <a:pt x="692" y="414"/>
                  </a:lnTo>
                  <a:lnTo>
                    <a:pt x="697" y="414"/>
                  </a:lnTo>
                  <a:lnTo>
                    <a:pt x="702" y="413"/>
                  </a:lnTo>
                  <a:lnTo>
                    <a:pt x="708" y="413"/>
                  </a:lnTo>
                  <a:lnTo>
                    <a:pt x="713" y="412"/>
                  </a:lnTo>
                  <a:lnTo>
                    <a:pt x="718" y="412"/>
                  </a:lnTo>
                  <a:lnTo>
                    <a:pt x="723" y="411"/>
                  </a:lnTo>
                  <a:lnTo>
                    <a:pt x="728" y="410"/>
                  </a:lnTo>
                  <a:lnTo>
                    <a:pt x="732" y="409"/>
                  </a:lnTo>
                  <a:lnTo>
                    <a:pt x="735" y="409"/>
                  </a:lnTo>
                  <a:lnTo>
                    <a:pt x="737" y="406"/>
                  </a:lnTo>
                  <a:lnTo>
                    <a:pt x="740" y="405"/>
                  </a:lnTo>
                  <a:lnTo>
                    <a:pt x="741" y="400"/>
                  </a:lnTo>
                  <a:lnTo>
                    <a:pt x="745" y="396"/>
                  </a:lnTo>
                  <a:lnTo>
                    <a:pt x="747" y="390"/>
                  </a:lnTo>
                  <a:lnTo>
                    <a:pt x="751" y="385"/>
                  </a:lnTo>
                  <a:lnTo>
                    <a:pt x="752" y="379"/>
                  </a:lnTo>
                  <a:lnTo>
                    <a:pt x="756" y="376"/>
                  </a:lnTo>
                  <a:lnTo>
                    <a:pt x="757" y="372"/>
                  </a:lnTo>
                  <a:lnTo>
                    <a:pt x="758" y="372"/>
                  </a:lnTo>
                  <a:lnTo>
                    <a:pt x="758" y="371"/>
                  </a:lnTo>
                  <a:lnTo>
                    <a:pt x="761" y="369"/>
                  </a:lnTo>
                  <a:lnTo>
                    <a:pt x="763" y="366"/>
                  </a:lnTo>
                  <a:lnTo>
                    <a:pt x="766" y="364"/>
                  </a:lnTo>
                  <a:lnTo>
                    <a:pt x="770" y="362"/>
                  </a:lnTo>
                  <a:lnTo>
                    <a:pt x="774" y="359"/>
                  </a:lnTo>
                  <a:lnTo>
                    <a:pt x="777" y="356"/>
                  </a:lnTo>
                  <a:lnTo>
                    <a:pt x="782" y="352"/>
                  </a:lnTo>
                  <a:lnTo>
                    <a:pt x="787" y="349"/>
                  </a:lnTo>
                  <a:lnTo>
                    <a:pt x="794" y="345"/>
                  </a:lnTo>
                  <a:lnTo>
                    <a:pt x="796" y="343"/>
                  </a:lnTo>
                  <a:lnTo>
                    <a:pt x="800" y="341"/>
                  </a:lnTo>
                  <a:lnTo>
                    <a:pt x="803" y="339"/>
                  </a:lnTo>
                  <a:lnTo>
                    <a:pt x="806" y="337"/>
                  </a:lnTo>
                  <a:lnTo>
                    <a:pt x="810" y="335"/>
                  </a:lnTo>
                  <a:lnTo>
                    <a:pt x="813" y="334"/>
                  </a:lnTo>
                  <a:lnTo>
                    <a:pt x="818" y="331"/>
                  </a:lnTo>
                  <a:lnTo>
                    <a:pt x="821" y="330"/>
                  </a:lnTo>
                  <a:lnTo>
                    <a:pt x="824" y="328"/>
                  </a:lnTo>
                  <a:lnTo>
                    <a:pt x="829" y="325"/>
                  </a:lnTo>
                  <a:lnTo>
                    <a:pt x="833" y="323"/>
                  </a:lnTo>
                  <a:lnTo>
                    <a:pt x="837" y="321"/>
                  </a:lnTo>
                  <a:lnTo>
                    <a:pt x="842" y="318"/>
                  </a:lnTo>
                  <a:lnTo>
                    <a:pt x="845" y="317"/>
                  </a:lnTo>
                  <a:lnTo>
                    <a:pt x="850" y="314"/>
                  </a:lnTo>
                  <a:lnTo>
                    <a:pt x="855" y="313"/>
                  </a:lnTo>
                  <a:lnTo>
                    <a:pt x="859" y="310"/>
                  </a:lnTo>
                  <a:lnTo>
                    <a:pt x="864" y="308"/>
                  </a:lnTo>
                  <a:lnTo>
                    <a:pt x="869" y="305"/>
                  </a:lnTo>
                  <a:lnTo>
                    <a:pt x="874" y="304"/>
                  </a:lnTo>
                  <a:lnTo>
                    <a:pt x="879" y="302"/>
                  </a:lnTo>
                  <a:lnTo>
                    <a:pt x="884" y="300"/>
                  </a:lnTo>
                  <a:lnTo>
                    <a:pt x="891" y="297"/>
                  </a:lnTo>
                  <a:lnTo>
                    <a:pt x="896" y="296"/>
                  </a:lnTo>
                  <a:lnTo>
                    <a:pt x="902" y="294"/>
                  </a:lnTo>
                  <a:lnTo>
                    <a:pt x="907" y="291"/>
                  </a:lnTo>
                  <a:lnTo>
                    <a:pt x="912" y="290"/>
                  </a:lnTo>
                  <a:lnTo>
                    <a:pt x="919" y="288"/>
                  </a:lnTo>
                  <a:lnTo>
                    <a:pt x="925" y="287"/>
                  </a:lnTo>
                  <a:lnTo>
                    <a:pt x="931" y="284"/>
                  </a:lnTo>
                  <a:lnTo>
                    <a:pt x="936" y="283"/>
                  </a:lnTo>
                  <a:lnTo>
                    <a:pt x="944" y="282"/>
                  </a:lnTo>
                  <a:lnTo>
                    <a:pt x="950" y="280"/>
                  </a:lnTo>
                  <a:lnTo>
                    <a:pt x="956" y="279"/>
                  </a:lnTo>
                  <a:lnTo>
                    <a:pt x="963" y="276"/>
                  </a:lnTo>
                  <a:lnTo>
                    <a:pt x="969" y="275"/>
                  </a:lnTo>
                  <a:lnTo>
                    <a:pt x="976" y="274"/>
                  </a:lnTo>
                  <a:lnTo>
                    <a:pt x="983" y="273"/>
                  </a:lnTo>
                  <a:lnTo>
                    <a:pt x="990" y="272"/>
                  </a:lnTo>
                  <a:lnTo>
                    <a:pt x="997" y="270"/>
                  </a:lnTo>
                  <a:lnTo>
                    <a:pt x="1004" y="269"/>
                  </a:lnTo>
                  <a:lnTo>
                    <a:pt x="1011" y="268"/>
                  </a:lnTo>
                  <a:lnTo>
                    <a:pt x="1018" y="267"/>
                  </a:lnTo>
                  <a:lnTo>
                    <a:pt x="1026" y="266"/>
                  </a:lnTo>
                  <a:lnTo>
                    <a:pt x="1032" y="264"/>
                  </a:lnTo>
                  <a:lnTo>
                    <a:pt x="1040" y="264"/>
                  </a:lnTo>
                  <a:lnTo>
                    <a:pt x="1046" y="263"/>
                  </a:lnTo>
                  <a:lnTo>
                    <a:pt x="1053" y="262"/>
                  </a:lnTo>
                  <a:lnTo>
                    <a:pt x="1061" y="262"/>
                  </a:lnTo>
                  <a:lnTo>
                    <a:pt x="1069" y="261"/>
                  </a:lnTo>
                  <a:lnTo>
                    <a:pt x="1075" y="260"/>
                  </a:lnTo>
                  <a:lnTo>
                    <a:pt x="1082" y="260"/>
                  </a:lnTo>
                  <a:lnTo>
                    <a:pt x="1089" y="260"/>
                  </a:lnTo>
                  <a:lnTo>
                    <a:pt x="1096" y="259"/>
                  </a:lnTo>
                  <a:lnTo>
                    <a:pt x="1104" y="259"/>
                  </a:lnTo>
                  <a:lnTo>
                    <a:pt x="1111" y="259"/>
                  </a:lnTo>
                  <a:lnTo>
                    <a:pt x="1116" y="257"/>
                  </a:lnTo>
                  <a:lnTo>
                    <a:pt x="1124" y="257"/>
                  </a:lnTo>
                  <a:lnTo>
                    <a:pt x="1130" y="257"/>
                  </a:lnTo>
                  <a:lnTo>
                    <a:pt x="1138" y="257"/>
                  </a:lnTo>
                  <a:lnTo>
                    <a:pt x="1144" y="256"/>
                  </a:lnTo>
                  <a:lnTo>
                    <a:pt x="1150" y="256"/>
                  </a:lnTo>
                  <a:lnTo>
                    <a:pt x="1158" y="256"/>
                  </a:lnTo>
                  <a:lnTo>
                    <a:pt x="1164" y="256"/>
                  </a:lnTo>
                  <a:lnTo>
                    <a:pt x="1169" y="256"/>
                  </a:lnTo>
                  <a:lnTo>
                    <a:pt x="1177" y="256"/>
                  </a:lnTo>
                  <a:lnTo>
                    <a:pt x="1182" y="256"/>
                  </a:lnTo>
                  <a:lnTo>
                    <a:pt x="1190" y="256"/>
                  </a:lnTo>
                  <a:lnTo>
                    <a:pt x="1195" y="256"/>
                  </a:lnTo>
                  <a:lnTo>
                    <a:pt x="1201" y="256"/>
                  </a:lnTo>
                  <a:lnTo>
                    <a:pt x="1207" y="256"/>
                  </a:lnTo>
                  <a:lnTo>
                    <a:pt x="1213" y="257"/>
                  </a:lnTo>
                  <a:lnTo>
                    <a:pt x="1218" y="257"/>
                  </a:lnTo>
                  <a:lnTo>
                    <a:pt x="1224" y="257"/>
                  </a:lnTo>
                  <a:lnTo>
                    <a:pt x="1229" y="257"/>
                  </a:lnTo>
                  <a:lnTo>
                    <a:pt x="1235" y="257"/>
                  </a:lnTo>
                  <a:lnTo>
                    <a:pt x="1240" y="257"/>
                  </a:lnTo>
                  <a:lnTo>
                    <a:pt x="1245" y="257"/>
                  </a:lnTo>
                  <a:lnTo>
                    <a:pt x="1249" y="257"/>
                  </a:lnTo>
                  <a:lnTo>
                    <a:pt x="1254" y="257"/>
                  </a:lnTo>
                  <a:lnTo>
                    <a:pt x="1259" y="257"/>
                  </a:lnTo>
                  <a:lnTo>
                    <a:pt x="1263" y="257"/>
                  </a:lnTo>
                  <a:lnTo>
                    <a:pt x="1268" y="259"/>
                  </a:lnTo>
                  <a:lnTo>
                    <a:pt x="1271" y="259"/>
                  </a:lnTo>
                  <a:lnTo>
                    <a:pt x="1276" y="259"/>
                  </a:lnTo>
                  <a:lnTo>
                    <a:pt x="1280" y="259"/>
                  </a:lnTo>
                  <a:lnTo>
                    <a:pt x="1284" y="260"/>
                  </a:lnTo>
                  <a:lnTo>
                    <a:pt x="1288" y="260"/>
                  </a:lnTo>
                  <a:lnTo>
                    <a:pt x="1290" y="260"/>
                  </a:lnTo>
                  <a:lnTo>
                    <a:pt x="1294" y="260"/>
                  </a:lnTo>
                  <a:lnTo>
                    <a:pt x="1297" y="260"/>
                  </a:lnTo>
                  <a:lnTo>
                    <a:pt x="1299" y="261"/>
                  </a:lnTo>
                  <a:lnTo>
                    <a:pt x="1304" y="261"/>
                  </a:lnTo>
                  <a:lnTo>
                    <a:pt x="1308" y="262"/>
                  </a:lnTo>
                  <a:lnTo>
                    <a:pt x="1312" y="262"/>
                  </a:lnTo>
                  <a:lnTo>
                    <a:pt x="1314" y="262"/>
                  </a:lnTo>
                  <a:lnTo>
                    <a:pt x="1316" y="262"/>
                  </a:lnTo>
                  <a:lnTo>
                    <a:pt x="1317" y="262"/>
                  </a:lnTo>
                  <a:lnTo>
                    <a:pt x="1316" y="262"/>
                  </a:lnTo>
                  <a:lnTo>
                    <a:pt x="1316" y="260"/>
                  </a:lnTo>
                  <a:lnTo>
                    <a:pt x="1314" y="257"/>
                  </a:lnTo>
                  <a:lnTo>
                    <a:pt x="1313" y="254"/>
                  </a:lnTo>
                  <a:lnTo>
                    <a:pt x="1309" y="249"/>
                  </a:lnTo>
                  <a:lnTo>
                    <a:pt x="1307" y="245"/>
                  </a:lnTo>
                  <a:lnTo>
                    <a:pt x="1305" y="241"/>
                  </a:lnTo>
                  <a:lnTo>
                    <a:pt x="1304" y="238"/>
                  </a:lnTo>
                  <a:lnTo>
                    <a:pt x="1303" y="234"/>
                  </a:lnTo>
                  <a:lnTo>
                    <a:pt x="1302" y="232"/>
                  </a:lnTo>
                  <a:lnTo>
                    <a:pt x="1299" y="227"/>
                  </a:lnTo>
                  <a:lnTo>
                    <a:pt x="1298" y="223"/>
                  </a:lnTo>
                  <a:lnTo>
                    <a:pt x="1295" y="219"/>
                  </a:lnTo>
                  <a:lnTo>
                    <a:pt x="1294" y="215"/>
                  </a:lnTo>
                  <a:lnTo>
                    <a:pt x="1292" y="212"/>
                  </a:lnTo>
                  <a:lnTo>
                    <a:pt x="1289" y="207"/>
                  </a:lnTo>
                  <a:lnTo>
                    <a:pt x="1287" y="202"/>
                  </a:lnTo>
                  <a:lnTo>
                    <a:pt x="1285" y="199"/>
                  </a:lnTo>
                  <a:lnTo>
                    <a:pt x="1283" y="194"/>
                  </a:lnTo>
                  <a:lnTo>
                    <a:pt x="1280" y="189"/>
                  </a:lnTo>
                  <a:lnTo>
                    <a:pt x="1278" y="184"/>
                  </a:lnTo>
                  <a:lnTo>
                    <a:pt x="1275" y="179"/>
                  </a:lnTo>
                  <a:lnTo>
                    <a:pt x="1271" y="174"/>
                  </a:lnTo>
                  <a:lnTo>
                    <a:pt x="1270" y="170"/>
                  </a:lnTo>
                  <a:lnTo>
                    <a:pt x="1266" y="164"/>
                  </a:lnTo>
                  <a:lnTo>
                    <a:pt x="1265" y="159"/>
                  </a:lnTo>
                  <a:lnTo>
                    <a:pt x="1261" y="153"/>
                  </a:lnTo>
                  <a:lnTo>
                    <a:pt x="1259" y="148"/>
                  </a:lnTo>
                  <a:lnTo>
                    <a:pt x="1255" y="143"/>
                  </a:lnTo>
                  <a:lnTo>
                    <a:pt x="1253" y="138"/>
                  </a:lnTo>
                  <a:lnTo>
                    <a:pt x="1249" y="132"/>
                  </a:lnTo>
                  <a:lnTo>
                    <a:pt x="1246" y="126"/>
                  </a:lnTo>
                  <a:lnTo>
                    <a:pt x="1242" y="121"/>
                  </a:lnTo>
                  <a:lnTo>
                    <a:pt x="1240" y="116"/>
                  </a:lnTo>
                  <a:lnTo>
                    <a:pt x="1236" y="110"/>
                  </a:lnTo>
                  <a:lnTo>
                    <a:pt x="1232" y="104"/>
                  </a:lnTo>
                  <a:lnTo>
                    <a:pt x="1230" y="99"/>
                  </a:lnTo>
                  <a:lnTo>
                    <a:pt x="1226" y="93"/>
                  </a:lnTo>
                  <a:lnTo>
                    <a:pt x="1222" y="89"/>
                  </a:lnTo>
                  <a:lnTo>
                    <a:pt x="1218" y="83"/>
                  </a:lnTo>
                  <a:lnTo>
                    <a:pt x="1216" y="78"/>
                  </a:lnTo>
                  <a:lnTo>
                    <a:pt x="1212" y="73"/>
                  </a:lnTo>
                  <a:lnTo>
                    <a:pt x="1208" y="68"/>
                  </a:lnTo>
                  <a:lnTo>
                    <a:pt x="1205" y="63"/>
                  </a:lnTo>
                  <a:lnTo>
                    <a:pt x="1201" y="58"/>
                  </a:lnTo>
                  <a:lnTo>
                    <a:pt x="1197" y="54"/>
                  </a:lnTo>
                  <a:lnTo>
                    <a:pt x="1193" y="49"/>
                  </a:lnTo>
                  <a:lnTo>
                    <a:pt x="1190" y="43"/>
                  </a:lnTo>
                  <a:lnTo>
                    <a:pt x="1186" y="38"/>
                  </a:lnTo>
                  <a:lnTo>
                    <a:pt x="1182" y="35"/>
                  </a:lnTo>
                  <a:lnTo>
                    <a:pt x="1178" y="30"/>
                  </a:lnTo>
                  <a:lnTo>
                    <a:pt x="1174" y="25"/>
                  </a:lnTo>
                  <a:lnTo>
                    <a:pt x="1171" y="21"/>
                  </a:lnTo>
                  <a:lnTo>
                    <a:pt x="1168" y="18"/>
                  </a:lnTo>
                  <a:lnTo>
                    <a:pt x="1164" y="14"/>
                  </a:lnTo>
                  <a:lnTo>
                    <a:pt x="1159" y="10"/>
                  </a:lnTo>
                  <a:lnTo>
                    <a:pt x="1157" y="8"/>
                  </a:lnTo>
                  <a:lnTo>
                    <a:pt x="1153" y="4"/>
                  </a:lnTo>
                  <a:lnTo>
                    <a:pt x="1101" y="0"/>
                  </a:lnTo>
                  <a:lnTo>
                    <a:pt x="1080" y="11"/>
                  </a:lnTo>
                  <a:lnTo>
                    <a:pt x="1153" y="16"/>
                  </a:lnTo>
                  <a:lnTo>
                    <a:pt x="1154" y="17"/>
                  </a:lnTo>
                  <a:lnTo>
                    <a:pt x="1155" y="20"/>
                  </a:lnTo>
                  <a:lnTo>
                    <a:pt x="1158" y="22"/>
                  </a:lnTo>
                  <a:lnTo>
                    <a:pt x="1159" y="25"/>
                  </a:lnTo>
                  <a:lnTo>
                    <a:pt x="1163" y="30"/>
                  </a:lnTo>
                  <a:lnTo>
                    <a:pt x="1164" y="31"/>
                  </a:lnTo>
                  <a:lnTo>
                    <a:pt x="1167" y="35"/>
                  </a:lnTo>
                  <a:lnTo>
                    <a:pt x="1169" y="37"/>
                  </a:lnTo>
                  <a:lnTo>
                    <a:pt x="1171" y="41"/>
                  </a:lnTo>
                  <a:lnTo>
                    <a:pt x="1173" y="43"/>
                  </a:lnTo>
                  <a:lnTo>
                    <a:pt x="1176" y="46"/>
                  </a:lnTo>
                  <a:lnTo>
                    <a:pt x="1177" y="50"/>
                  </a:lnTo>
                  <a:lnTo>
                    <a:pt x="1179" y="54"/>
                  </a:lnTo>
                  <a:lnTo>
                    <a:pt x="1182" y="57"/>
                  </a:lnTo>
                  <a:lnTo>
                    <a:pt x="1184" y="61"/>
                  </a:lnTo>
                  <a:lnTo>
                    <a:pt x="1187" y="64"/>
                  </a:lnTo>
                  <a:lnTo>
                    <a:pt x="1191" y="69"/>
                  </a:lnTo>
                  <a:lnTo>
                    <a:pt x="1193" y="72"/>
                  </a:lnTo>
                  <a:lnTo>
                    <a:pt x="1196" y="76"/>
                  </a:lnTo>
                  <a:lnTo>
                    <a:pt x="1198" y="80"/>
                  </a:lnTo>
                  <a:lnTo>
                    <a:pt x="1202" y="85"/>
                  </a:lnTo>
                  <a:lnTo>
                    <a:pt x="1205" y="89"/>
                  </a:lnTo>
                  <a:lnTo>
                    <a:pt x="1207" y="93"/>
                  </a:lnTo>
                  <a:lnTo>
                    <a:pt x="1211" y="98"/>
                  </a:lnTo>
                  <a:lnTo>
                    <a:pt x="1213" y="103"/>
                  </a:lnTo>
                  <a:lnTo>
                    <a:pt x="1217" y="107"/>
                  </a:lnTo>
                  <a:lnTo>
                    <a:pt x="1220" y="112"/>
                  </a:lnTo>
                  <a:lnTo>
                    <a:pt x="1222" y="117"/>
                  </a:lnTo>
                  <a:lnTo>
                    <a:pt x="1226" y="121"/>
                  </a:lnTo>
                  <a:lnTo>
                    <a:pt x="1229" y="126"/>
                  </a:lnTo>
                  <a:lnTo>
                    <a:pt x="1231" y="131"/>
                  </a:lnTo>
                  <a:lnTo>
                    <a:pt x="1235" y="136"/>
                  </a:lnTo>
                  <a:lnTo>
                    <a:pt x="1237" y="140"/>
                  </a:lnTo>
                  <a:lnTo>
                    <a:pt x="1240" y="145"/>
                  </a:lnTo>
                  <a:lnTo>
                    <a:pt x="1244" y="150"/>
                  </a:lnTo>
                  <a:lnTo>
                    <a:pt x="1246" y="155"/>
                  </a:lnTo>
                  <a:lnTo>
                    <a:pt x="1249" y="160"/>
                  </a:lnTo>
                  <a:lnTo>
                    <a:pt x="1251" y="165"/>
                  </a:lnTo>
                  <a:lnTo>
                    <a:pt x="1255" y="170"/>
                  </a:lnTo>
                  <a:lnTo>
                    <a:pt x="1258" y="174"/>
                  </a:lnTo>
                  <a:lnTo>
                    <a:pt x="1260" y="179"/>
                  </a:lnTo>
                  <a:lnTo>
                    <a:pt x="1263" y="184"/>
                  </a:lnTo>
                  <a:lnTo>
                    <a:pt x="1265" y="188"/>
                  </a:lnTo>
                  <a:lnTo>
                    <a:pt x="1268" y="193"/>
                  </a:lnTo>
                  <a:lnTo>
                    <a:pt x="1270" y="198"/>
                  </a:lnTo>
                  <a:lnTo>
                    <a:pt x="1271" y="202"/>
                  </a:lnTo>
                  <a:lnTo>
                    <a:pt x="1274" y="207"/>
                  </a:lnTo>
                  <a:lnTo>
                    <a:pt x="1276" y="212"/>
                  </a:lnTo>
                  <a:lnTo>
                    <a:pt x="1279" y="216"/>
                  </a:lnTo>
                  <a:lnTo>
                    <a:pt x="1280" y="221"/>
                  </a:lnTo>
                  <a:lnTo>
                    <a:pt x="1283" y="225"/>
                  </a:lnTo>
                  <a:lnTo>
                    <a:pt x="1284" y="229"/>
                  </a:lnTo>
                  <a:lnTo>
                    <a:pt x="1287" y="234"/>
                  </a:lnTo>
                  <a:lnTo>
                    <a:pt x="1288" y="238"/>
                  </a:lnTo>
                  <a:lnTo>
                    <a:pt x="1289" y="242"/>
                  </a:lnTo>
                  <a:lnTo>
                    <a:pt x="1290" y="246"/>
                  </a:lnTo>
                  <a:lnTo>
                    <a:pt x="1292" y="250"/>
                  </a:lnTo>
                  <a:lnTo>
                    <a:pt x="1290" y="249"/>
                  </a:lnTo>
                  <a:lnTo>
                    <a:pt x="1290" y="249"/>
                  </a:lnTo>
                  <a:lnTo>
                    <a:pt x="1287" y="249"/>
                  </a:lnTo>
                  <a:lnTo>
                    <a:pt x="1284" y="249"/>
                  </a:lnTo>
                  <a:lnTo>
                    <a:pt x="1279" y="248"/>
                  </a:lnTo>
                  <a:lnTo>
                    <a:pt x="1274" y="248"/>
                  </a:lnTo>
                  <a:lnTo>
                    <a:pt x="1270" y="247"/>
                  </a:lnTo>
                  <a:lnTo>
                    <a:pt x="1268" y="247"/>
                  </a:lnTo>
                  <a:lnTo>
                    <a:pt x="1264" y="247"/>
                  </a:lnTo>
                  <a:lnTo>
                    <a:pt x="1261" y="247"/>
                  </a:lnTo>
                  <a:lnTo>
                    <a:pt x="1258" y="247"/>
                  </a:lnTo>
                  <a:lnTo>
                    <a:pt x="1254" y="246"/>
                  </a:lnTo>
                  <a:lnTo>
                    <a:pt x="1249" y="246"/>
                  </a:lnTo>
                  <a:lnTo>
                    <a:pt x="1245" y="246"/>
                  </a:lnTo>
                  <a:lnTo>
                    <a:pt x="1241" y="245"/>
                  </a:lnTo>
                  <a:lnTo>
                    <a:pt x="1236" y="245"/>
                  </a:lnTo>
                  <a:lnTo>
                    <a:pt x="1231" y="245"/>
                  </a:lnTo>
                  <a:lnTo>
                    <a:pt x="1227" y="245"/>
                  </a:lnTo>
                  <a:lnTo>
                    <a:pt x="1222" y="245"/>
                  </a:lnTo>
                  <a:lnTo>
                    <a:pt x="1217" y="245"/>
                  </a:lnTo>
                  <a:lnTo>
                    <a:pt x="1212" y="243"/>
                  </a:lnTo>
                  <a:lnTo>
                    <a:pt x="1207" y="243"/>
                  </a:lnTo>
                  <a:lnTo>
                    <a:pt x="1202" y="243"/>
                  </a:lnTo>
                  <a:lnTo>
                    <a:pt x="1197" y="243"/>
                  </a:lnTo>
                  <a:lnTo>
                    <a:pt x="1191" y="243"/>
                  </a:lnTo>
                  <a:lnTo>
                    <a:pt x="1186" y="243"/>
                  </a:lnTo>
                  <a:lnTo>
                    <a:pt x="1179" y="242"/>
                  </a:lnTo>
                  <a:lnTo>
                    <a:pt x="1174" y="242"/>
                  </a:lnTo>
                  <a:lnTo>
                    <a:pt x="1168" y="242"/>
                  </a:lnTo>
                  <a:lnTo>
                    <a:pt x="1162" y="242"/>
                  </a:lnTo>
                  <a:lnTo>
                    <a:pt x="1155" y="242"/>
                  </a:lnTo>
                  <a:lnTo>
                    <a:pt x="1150" y="242"/>
                  </a:lnTo>
                  <a:lnTo>
                    <a:pt x="1144" y="242"/>
                  </a:lnTo>
                  <a:lnTo>
                    <a:pt x="1138" y="242"/>
                  </a:lnTo>
                  <a:lnTo>
                    <a:pt x="1132" y="242"/>
                  </a:lnTo>
                  <a:lnTo>
                    <a:pt x="1125" y="242"/>
                  </a:lnTo>
                  <a:lnTo>
                    <a:pt x="1119" y="242"/>
                  </a:lnTo>
                  <a:lnTo>
                    <a:pt x="1113" y="242"/>
                  </a:lnTo>
                  <a:lnTo>
                    <a:pt x="1106" y="242"/>
                  </a:lnTo>
                  <a:lnTo>
                    <a:pt x="1100" y="242"/>
                  </a:lnTo>
                  <a:lnTo>
                    <a:pt x="1094" y="243"/>
                  </a:lnTo>
                  <a:lnTo>
                    <a:pt x="1087" y="243"/>
                  </a:lnTo>
                  <a:lnTo>
                    <a:pt x="1081" y="243"/>
                  </a:lnTo>
                  <a:lnTo>
                    <a:pt x="1075" y="243"/>
                  </a:lnTo>
                  <a:lnTo>
                    <a:pt x="1069" y="245"/>
                  </a:lnTo>
                  <a:lnTo>
                    <a:pt x="1062" y="245"/>
                  </a:lnTo>
                  <a:lnTo>
                    <a:pt x="1056" y="245"/>
                  </a:lnTo>
                  <a:lnTo>
                    <a:pt x="1050" y="246"/>
                  </a:lnTo>
                  <a:lnTo>
                    <a:pt x="1043" y="246"/>
                  </a:lnTo>
                  <a:lnTo>
                    <a:pt x="1038" y="247"/>
                  </a:lnTo>
                  <a:lnTo>
                    <a:pt x="1031" y="247"/>
                  </a:lnTo>
                  <a:lnTo>
                    <a:pt x="1026" y="248"/>
                  </a:lnTo>
                  <a:lnTo>
                    <a:pt x="1019" y="249"/>
                  </a:lnTo>
                  <a:lnTo>
                    <a:pt x="1013" y="250"/>
                  </a:lnTo>
                  <a:lnTo>
                    <a:pt x="1008" y="250"/>
                  </a:lnTo>
                  <a:lnTo>
                    <a:pt x="1002" y="252"/>
                  </a:lnTo>
                  <a:lnTo>
                    <a:pt x="997" y="253"/>
                  </a:lnTo>
                  <a:lnTo>
                    <a:pt x="990" y="255"/>
                  </a:lnTo>
                  <a:lnTo>
                    <a:pt x="985" y="256"/>
                  </a:lnTo>
                  <a:lnTo>
                    <a:pt x="980" y="257"/>
                  </a:lnTo>
                  <a:lnTo>
                    <a:pt x="974" y="257"/>
                  </a:lnTo>
                  <a:lnTo>
                    <a:pt x="968" y="260"/>
                  </a:lnTo>
                  <a:lnTo>
                    <a:pt x="963" y="261"/>
                  </a:lnTo>
                  <a:lnTo>
                    <a:pt x="956" y="262"/>
                  </a:lnTo>
                  <a:lnTo>
                    <a:pt x="951" y="264"/>
                  </a:lnTo>
                  <a:lnTo>
                    <a:pt x="946" y="267"/>
                  </a:lnTo>
                  <a:lnTo>
                    <a:pt x="940" y="268"/>
                  </a:lnTo>
                  <a:lnTo>
                    <a:pt x="934" y="269"/>
                  </a:lnTo>
                  <a:lnTo>
                    <a:pt x="929" y="272"/>
                  </a:lnTo>
                  <a:lnTo>
                    <a:pt x="924" y="274"/>
                  </a:lnTo>
                  <a:lnTo>
                    <a:pt x="917" y="275"/>
                  </a:lnTo>
                  <a:lnTo>
                    <a:pt x="912" y="277"/>
                  </a:lnTo>
                  <a:lnTo>
                    <a:pt x="907" y="280"/>
                  </a:lnTo>
                  <a:lnTo>
                    <a:pt x="902" y="282"/>
                  </a:lnTo>
                  <a:lnTo>
                    <a:pt x="896" y="284"/>
                  </a:lnTo>
                  <a:lnTo>
                    <a:pt x="890" y="286"/>
                  </a:lnTo>
                  <a:lnTo>
                    <a:pt x="884" y="288"/>
                  </a:lnTo>
                  <a:lnTo>
                    <a:pt x="879" y="290"/>
                  </a:lnTo>
                  <a:lnTo>
                    <a:pt x="874" y="293"/>
                  </a:lnTo>
                  <a:lnTo>
                    <a:pt x="869" y="295"/>
                  </a:lnTo>
                  <a:lnTo>
                    <a:pt x="864" y="297"/>
                  </a:lnTo>
                  <a:lnTo>
                    <a:pt x="859" y="300"/>
                  </a:lnTo>
                  <a:lnTo>
                    <a:pt x="853" y="302"/>
                  </a:lnTo>
                  <a:lnTo>
                    <a:pt x="848" y="304"/>
                  </a:lnTo>
                  <a:lnTo>
                    <a:pt x="843" y="307"/>
                  </a:lnTo>
                  <a:lnTo>
                    <a:pt x="839" y="309"/>
                  </a:lnTo>
                  <a:lnTo>
                    <a:pt x="834" y="311"/>
                  </a:lnTo>
                  <a:lnTo>
                    <a:pt x="829" y="314"/>
                  </a:lnTo>
                  <a:lnTo>
                    <a:pt x="824" y="316"/>
                  </a:lnTo>
                  <a:lnTo>
                    <a:pt x="820" y="318"/>
                  </a:lnTo>
                  <a:lnTo>
                    <a:pt x="815" y="321"/>
                  </a:lnTo>
                  <a:lnTo>
                    <a:pt x="811" y="323"/>
                  </a:lnTo>
                  <a:lnTo>
                    <a:pt x="806" y="324"/>
                  </a:lnTo>
                  <a:lnTo>
                    <a:pt x="803" y="327"/>
                  </a:lnTo>
                  <a:lnTo>
                    <a:pt x="799" y="329"/>
                  </a:lnTo>
                  <a:lnTo>
                    <a:pt x="795" y="331"/>
                  </a:lnTo>
                  <a:lnTo>
                    <a:pt x="791" y="334"/>
                  </a:lnTo>
                  <a:lnTo>
                    <a:pt x="787" y="335"/>
                  </a:lnTo>
                  <a:lnTo>
                    <a:pt x="784" y="337"/>
                  </a:lnTo>
                  <a:lnTo>
                    <a:pt x="780" y="339"/>
                  </a:lnTo>
                  <a:lnTo>
                    <a:pt x="776" y="341"/>
                  </a:lnTo>
                  <a:lnTo>
                    <a:pt x="774" y="343"/>
                  </a:lnTo>
                  <a:lnTo>
                    <a:pt x="770" y="344"/>
                  </a:lnTo>
                  <a:lnTo>
                    <a:pt x="767" y="347"/>
                  </a:lnTo>
                  <a:lnTo>
                    <a:pt x="765" y="348"/>
                  </a:lnTo>
                  <a:lnTo>
                    <a:pt x="762" y="350"/>
                  </a:lnTo>
                  <a:lnTo>
                    <a:pt x="756" y="352"/>
                  </a:lnTo>
                  <a:lnTo>
                    <a:pt x="752" y="356"/>
                  </a:lnTo>
                  <a:lnTo>
                    <a:pt x="748" y="357"/>
                  </a:lnTo>
                  <a:lnTo>
                    <a:pt x="746" y="361"/>
                  </a:lnTo>
                  <a:lnTo>
                    <a:pt x="741" y="363"/>
                  </a:lnTo>
                  <a:lnTo>
                    <a:pt x="740" y="364"/>
                  </a:lnTo>
                  <a:lnTo>
                    <a:pt x="729" y="400"/>
                  </a:lnTo>
                  <a:lnTo>
                    <a:pt x="674" y="405"/>
                  </a:lnTo>
                  <a:lnTo>
                    <a:pt x="661" y="383"/>
                  </a:lnTo>
                  <a:lnTo>
                    <a:pt x="663" y="382"/>
                  </a:lnTo>
                  <a:lnTo>
                    <a:pt x="665" y="382"/>
                  </a:lnTo>
                  <a:lnTo>
                    <a:pt x="669" y="379"/>
                  </a:lnTo>
                  <a:lnTo>
                    <a:pt x="674" y="378"/>
                  </a:lnTo>
                  <a:lnTo>
                    <a:pt x="679" y="376"/>
                  </a:lnTo>
                  <a:lnTo>
                    <a:pt x="685" y="375"/>
                  </a:lnTo>
                  <a:lnTo>
                    <a:pt x="689" y="373"/>
                  </a:lnTo>
                  <a:lnTo>
                    <a:pt x="694" y="373"/>
                  </a:lnTo>
                  <a:lnTo>
                    <a:pt x="697" y="372"/>
                  </a:lnTo>
                  <a:lnTo>
                    <a:pt x="699" y="373"/>
                  </a:lnTo>
                  <a:lnTo>
                    <a:pt x="703" y="375"/>
                  </a:lnTo>
                  <a:lnTo>
                    <a:pt x="707" y="376"/>
                  </a:lnTo>
                  <a:lnTo>
                    <a:pt x="712" y="377"/>
                  </a:lnTo>
                  <a:lnTo>
                    <a:pt x="713" y="375"/>
                  </a:lnTo>
                  <a:lnTo>
                    <a:pt x="712" y="369"/>
                  </a:lnTo>
                  <a:lnTo>
                    <a:pt x="711" y="364"/>
                  </a:lnTo>
                  <a:lnTo>
                    <a:pt x="709" y="361"/>
                  </a:lnTo>
                  <a:lnTo>
                    <a:pt x="704" y="359"/>
                  </a:lnTo>
                  <a:lnTo>
                    <a:pt x="703" y="358"/>
                  </a:lnTo>
                  <a:lnTo>
                    <a:pt x="700" y="358"/>
                  </a:lnTo>
                  <a:lnTo>
                    <a:pt x="697" y="358"/>
                  </a:lnTo>
                  <a:lnTo>
                    <a:pt x="694" y="359"/>
                  </a:lnTo>
                  <a:lnTo>
                    <a:pt x="690" y="359"/>
                  </a:lnTo>
                  <a:lnTo>
                    <a:pt x="687" y="359"/>
                  </a:lnTo>
                  <a:lnTo>
                    <a:pt x="682" y="361"/>
                  </a:lnTo>
                  <a:lnTo>
                    <a:pt x="679" y="362"/>
                  </a:lnTo>
                  <a:lnTo>
                    <a:pt x="674" y="362"/>
                  </a:lnTo>
                  <a:lnTo>
                    <a:pt x="670" y="363"/>
                  </a:lnTo>
                  <a:lnTo>
                    <a:pt x="666" y="364"/>
                  </a:lnTo>
                  <a:lnTo>
                    <a:pt x="664" y="366"/>
                  </a:lnTo>
                  <a:lnTo>
                    <a:pt x="660" y="368"/>
                  </a:lnTo>
                  <a:lnTo>
                    <a:pt x="658" y="369"/>
                  </a:lnTo>
                  <a:lnTo>
                    <a:pt x="655" y="371"/>
                  </a:lnTo>
                  <a:lnTo>
                    <a:pt x="654" y="373"/>
                  </a:lnTo>
                  <a:lnTo>
                    <a:pt x="653" y="372"/>
                  </a:lnTo>
                  <a:lnTo>
                    <a:pt x="651" y="372"/>
                  </a:lnTo>
                  <a:lnTo>
                    <a:pt x="650" y="371"/>
                  </a:lnTo>
                  <a:lnTo>
                    <a:pt x="646" y="371"/>
                  </a:lnTo>
                  <a:lnTo>
                    <a:pt x="642" y="369"/>
                  </a:lnTo>
                  <a:lnTo>
                    <a:pt x="639" y="369"/>
                  </a:lnTo>
                  <a:lnTo>
                    <a:pt x="632" y="366"/>
                  </a:lnTo>
                  <a:lnTo>
                    <a:pt x="627" y="365"/>
                  </a:lnTo>
                  <a:lnTo>
                    <a:pt x="622" y="364"/>
                  </a:lnTo>
                  <a:lnTo>
                    <a:pt x="620" y="363"/>
                  </a:lnTo>
                  <a:lnTo>
                    <a:pt x="616" y="363"/>
                  </a:lnTo>
                  <a:lnTo>
                    <a:pt x="612" y="362"/>
                  </a:lnTo>
                  <a:lnTo>
                    <a:pt x="608" y="361"/>
                  </a:lnTo>
                  <a:lnTo>
                    <a:pt x="603" y="361"/>
                  </a:lnTo>
                  <a:lnTo>
                    <a:pt x="600" y="359"/>
                  </a:lnTo>
                  <a:lnTo>
                    <a:pt x="596" y="358"/>
                  </a:lnTo>
                  <a:lnTo>
                    <a:pt x="591" y="357"/>
                  </a:lnTo>
                  <a:lnTo>
                    <a:pt x="587" y="357"/>
                  </a:lnTo>
                  <a:lnTo>
                    <a:pt x="582" y="355"/>
                  </a:lnTo>
                  <a:lnTo>
                    <a:pt x="578" y="355"/>
                  </a:lnTo>
                  <a:lnTo>
                    <a:pt x="573" y="354"/>
                  </a:lnTo>
                  <a:lnTo>
                    <a:pt x="567" y="352"/>
                  </a:lnTo>
                  <a:lnTo>
                    <a:pt x="562" y="351"/>
                  </a:lnTo>
                  <a:lnTo>
                    <a:pt x="558" y="351"/>
                  </a:lnTo>
                  <a:lnTo>
                    <a:pt x="552" y="349"/>
                  </a:lnTo>
                  <a:lnTo>
                    <a:pt x="547" y="348"/>
                  </a:lnTo>
                  <a:lnTo>
                    <a:pt x="540" y="347"/>
                  </a:lnTo>
                  <a:lnTo>
                    <a:pt x="535" y="347"/>
                  </a:lnTo>
                  <a:lnTo>
                    <a:pt x="530" y="345"/>
                  </a:lnTo>
                  <a:lnTo>
                    <a:pt x="524" y="344"/>
                  </a:lnTo>
                  <a:lnTo>
                    <a:pt x="519" y="343"/>
                  </a:lnTo>
                  <a:lnTo>
                    <a:pt x="513" y="342"/>
                  </a:lnTo>
                  <a:lnTo>
                    <a:pt x="506" y="341"/>
                  </a:lnTo>
                  <a:lnTo>
                    <a:pt x="500" y="341"/>
                  </a:lnTo>
                  <a:lnTo>
                    <a:pt x="494" y="339"/>
                  </a:lnTo>
                  <a:lnTo>
                    <a:pt x="489" y="338"/>
                  </a:lnTo>
                  <a:lnTo>
                    <a:pt x="482" y="337"/>
                  </a:lnTo>
                  <a:lnTo>
                    <a:pt x="476" y="337"/>
                  </a:lnTo>
                  <a:lnTo>
                    <a:pt x="470" y="336"/>
                  </a:lnTo>
                  <a:lnTo>
                    <a:pt x="465" y="335"/>
                  </a:lnTo>
                  <a:lnTo>
                    <a:pt x="457" y="335"/>
                  </a:lnTo>
                  <a:lnTo>
                    <a:pt x="451" y="334"/>
                  </a:lnTo>
                  <a:lnTo>
                    <a:pt x="445" y="332"/>
                  </a:lnTo>
                  <a:lnTo>
                    <a:pt x="440" y="332"/>
                  </a:lnTo>
                  <a:lnTo>
                    <a:pt x="432" y="331"/>
                  </a:lnTo>
                  <a:lnTo>
                    <a:pt x="426" y="330"/>
                  </a:lnTo>
                  <a:lnTo>
                    <a:pt x="419" y="330"/>
                  </a:lnTo>
                  <a:lnTo>
                    <a:pt x="414" y="330"/>
                  </a:lnTo>
                  <a:lnTo>
                    <a:pt x="407" y="330"/>
                  </a:lnTo>
                  <a:lnTo>
                    <a:pt x="400" y="329"/>
                  </a:lnTo>
                  <a:lnTo>
                    <a:pt x="394" y="329"/>
                  </a:lnTo>
                  <a:lnTo>
                    <a:pt x="388" y="329"/>
                  </a:lnTo>
                  <a:lnTo>
                    <a:pt x="382" y="329"/>
                  </a:lnTo>
                  <a:lnTo>
                    <a:pt x="377" y="329"/>
                  </a:lnTo>
                  <a:lnTo>
                    <a:pt x="370" y="329"/>
                  </a:lnTo>
                  <a:lnTo>
                    <a:pt x="364" y="329"/>
                  </a:lnTo>
                  <a:lnTo>
                    <a:pt x="358" y="329"/>
                  </a:lnTo>
                  <a:lnTo>
                    <a:pt x="353" y="329"/>
                  </a:lnTo>
                  <a:lnTo>
                    <a:pt x="345" y="329"/>
                  </a:lnTo>
                  <a:lnTo>
                    <a:pt x="340" y="329"/>
                  </a:lnTo>
                  <a:lnTo>
                    <a:pt x="334" y="329"/>
                  </a:lnTo>
                  <a:lnTo>
                    <a:pt x="327" y="329"/>
                  </a:lnTo>
                  <a:lnTo>
                    <a:pt x="321" y="329"/>
                  </a:lnTo>
                  <a:lnTo>
                    <a:pt x="315" y="330"/>
                  </a:lnTo>
                  <a:lnTo>
                    <a:pt x="308" y="330"/>
                  </a:lnTo>
                  <a:lnTo>
                    <a:pt x="302" y="330"/>
                  </a:lnTo>
                  <a:lnTo>
                    <a:pt x="296" y="330"/>
                  </a:lnTo>
                  <a:lnTo>
                    <a:pt x="290" y="331"/>
                  </a:lnTo>
                  <a:lnTo>
                    <a:pt x="283" y="331"/>
                  </a:lnTo>
                  <a:lnTo>
                    <a:pt x="278" y="332"/>
                  </a:lnTo>
                  <a:lnTo>
                    <a:pt x="272" y="332"/>
                  </a:lnTo>
                  <a:lnTo>
                    <a:pt x="266" y="334"/>
                  </a:lnTo>
                  <a:lnTo>
                    <a:pt x="259" y="334"/>
                  </a:lnTo>
                  <a:lnTo>
                    <a:pt x="254" y="335"/>
                  </a:lnTo>
                  <a:lnTo>
                    <a:pt x="248" y="335"/>
                  </a:lnTo>
                  <a:lnTo>
                    <a:pt x="242" y="336"/>
                  </a:lnTo>
                  <a:lnTo>
                    <a:pt x="235" y="337"/>
                  </a:lnTo>
                  <a:lnTo>
                    <a:pt x="230" y="338"/>
                  </a:lnTo>
                  <a:lnTo>
                    <a:pt x="224" y="338"/>
                  </a:lnTo>
                  <a:lnTo>
                    <a:pt x="219" y="339"/>
                  </a:lnTo>
                  <a:lnTo>
                    <a:pt x="214" y="341"/>
                  </a:lnTo>
                  <a:lnTo>
                    <a:pt x="208" y="341"/>
                  </a:lnTo>
                  <a:lnTo>
                    <a:pt x="203" y="342"/>
                  </a:lnTo>
                  <a:lnTo>
                    <a:pt x="196" y="343"/>
                  </a:lnTo>
                  <a:lnTo>
                    <a:pt x="191" y="343"/>
                  </a:lnTo>
                  <a:lnTo>
                    <a:pt x="186" y="344"/>
                  </a:lnTo>
                  <a:lnTo>
                    <a:pt x="181" y="345"/>
                  </a:lnTo>
                  <a:lnTo>
                    <a:pt x="177" y="347"/>
                  </a:lnTo>
                  <a:lnTo>
                    <a:pt x="172" y="347"/>
                  </a:lnTo>
                  <a:lnTo>
                    <a:pt x="167" y="348"/>
                  </a:lnTo>
                  <a:lnTo>
                    <a:pt x="161" y="349"/>
                  </a:lnTo>
                  <a:lnTo>
                    <a:pt x="157" y="350"/>
                  </a:lnTo>
                  <a:lnTo>
                    <a:pt x="152" y="350"/>
                  </a:lnTo>
                  <a:lnTo>
                    <a:pt x="148" y="351"/>
                  </a:lnTo>
                  <a:lnTo>
                    <a:pt x="143" y="352"/>
                  </a:lnTo>
                  <a:lnTo>
                    <a:pt x="140" y="352"/>
                  </a:lnTo>
                  <a:lnTo>
                    <a:pt x="136" y="354"/>
                  </a:lnTo>
                  <a:lnTo>
                    <a:pt x="132" y="354"/>
                  </a:lnTo>
                  <a:lnTo>
                    <a:pt x="128" y="355"/>
                  </a:lnTo>
                  <a:lnTo>
                    <a:pt x="124" y="356"/>
                  </a:lnTo>
                  <a:lnTo>
                    <a:pt x="121" y="356"/>
                  </a:lnTo>
                  <a:lnTo>
                    <a:pt x="117" y="357"/>
                  </a:lnTo>
                  <a:lnTo>
                    <a:pt x="114" y="357"/>
                  </a:lnTo>
                  <a:lnTo>
                    <a:pt x="112" y="358"/>
                  </a:lnTo>
                  <a:lnTo>
                    <a:pt x="106" y="359"/>
                  </a:lnTo>
                  <a:lnTo>
                    <a:pt x="101" y="361"/>
                  </a:lnTo>
                  <a:lnTo>
                    <a:pt x="95" y="362"/>
                  </a:lnTo>
                  <a:lnTo>
                    <a:pt x="93" y="363"/>
                  </a:lnTo>
                  <a:lnTo>
                    <a:pt x="88" y="364"/>
                  </a:lnTo>
                  <a:lnTo>
                    <a:pt x="87" y="365"/>
                  </a:lnTo>
                  <a:lnTo>
                    <a:pt x="12" y="78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83" name="Freeform 43"/>
            <p:cNvSpPr>
              <a:spLocks/>
            </p:cNvSpPr>
            <p:nvPr/>
          </p:nvSpPr>
          <p:spPr bwMode="auto">
            <a:xfrm>
              <a:off x="546" y="4150"/>
              <a:ext cx="581" cy="118"/>
            </a:xfrm>
            <a:custGeom>
              <a:avLst/>
              <a:gdLst>
                <a:gd name="T0" fmla="*/ 21 w 581"/>
                <a:gd name="T1" fmla="*/ 33 h 118"/>
                <a:gd name="T2" fmla="*/ 50 w 581"/>
                <a:gd name="T3" fmla="*/ 27 h 118"/>
                <a:gd name="T4" fmla="*/ 79 w 581"/>
                <a:gd name="T5" fmla="*/ 22 h 118"/>
                <a:gd name="T6" fmla="*/ 112 w 581"/>
                <a:gd name="T7" fmla="*/ 15 h 118"/>
                <a:gd name="T8" fmla="*/ 149 w 581"/>
                <a:gd name="T9" fmla="*/ 11 h 118"/>
                <a:gd name="T10" fmla="*/ 188 w 581"/>
                <a:gd name="T11" fmla="*/ 6 h 118"/>
                <a:gd name="T12" fmla="*/ 228 w 581"/>
                <a:gd name="T13" fmla="*/ 2 h 118"/>
                <a:gd name="T14" fmla="*/ 268 w 581"/>
                <a:gd name="T15" fmla="*/ 0 h 118"/>
                <a:gd name="T16" fmla="*/ 309 w 581"/>
                <a:gd name="T17" fmla="*/ 0 h 118"/>
                <a:gd name="T18" fmla="*/ 349 w 581"/>
                <a:gd name="T19" fmla="*/ 2 h 118"/>
                <a:gd name="T20" fmla="*/ 389 w 581"/>
                <a:gd name="T21" fmla="*/ 7 h 118"/>
                <a:gd name="T22" fmla="*/ 425 w 581"/>
                <a:gd name="T23" fmla="*/ 13 h 118"/>
                <a:gd name="T24" fmla="*/ 456 w 581"/>
                <a:gd name="T25" fmla="*/ 19 h 118"/>
                <a:gd name="T26" fmla="*/ 481 w 581"/>
                <a:gd name="T27" fmla="*/ 25 h 118"/>
                <a:gd name="T28" fmla="*/ 510 w 581"/>
                <a:gd name="T29" fmla="*/ 33 h 118"/>
                <a:gd name="T30" fmla="*/ 580 w 581"/>
                <a:gd name="T31" fmla="*/ 63 h 118"/>
                <a:gd name="T32" fmla="*/ 553 w 581"/>
                <a:gd name="T33" fmla="*/ 72 h 118"/>
                <a:gd name="T34" fmla="*/ 527 w 581"/>
                <a:gd name="T35" fmla="*/ 72 h 118"/>
                <a:gd name="T36" fmla="*/ 503 w 581"/>
                <a:gd name="T37" fmla="*/ 72 h 118"/>
                <a:gd name="T38" fmla="*/ 476 w 581"/>
                <a:gd name="T39" fmla="*/ 72 h 118"/>
                <a:gd name="T40" fmla="*/ 452 w 581"/>
                <a:gd name="T41" fmla="*/ 70 h 118"/>
                <a:gd name="T42" fmla="*/ 428 w 581"/>
                <a:gd name="T43" fmla="*/ 72 h 118"/>
                <a:gd name="T44" fmla="*/ 396 w 581"/>
                <a:gd name="T45" fmla="*/ 74 h 118"/>
                <a:gd name="T46" fmla="*/ 353 w 581"/>
                <a:gd name="T47" fmla="*/ 77 h 118"/>
                <a:gd name="T48" fmla="*/ 307 w 581"/>
                <a:gd name="T49" fmla="*/ 83 h 118"/>
                <a:gd name="T50" fmla="*/ 256 w 581"/>
                <a:gd name="T51" fmla="*/ 88 h 118"/>
                <a:gd name="T52" fmla="*/ 207 w 581"/>
                <a:gd name="T53" fmla="*/ 95 h 118"/>
                <a:gd name="T54" fmla="*/ 158 w 581"/>
                <a:gd name="T55" fmla="*/ 103 h 118"/>
                <a:gd name="T56" fmla="*/ 113 w 581"/>
                <a:gd name="T57" fmla="*/ 113 h 118"/>
                <a:gd name="T58" fmla="*/ 79 w 581"/>
                <a:gd name="T59" fmla="*/ 103 h 118"/>
                <a:gd name="T60" fmla="*/ 98 w 581"/>
                <a:gd name="T61" fmla="*/ 99 h 118"/>
                <a:gd name="T62" fmla="*/ 135 w 581"/>
                <a:gd name="T63" fmla="*/ 93 h 118"/>
                <a:gd name="T64" fmla="*/ 181 w 581"/>
                <a:gd name="T65" fmla="*/ 84 h 118"/>
                <a:gd name="T66" fmla="*/ 238 w 581"/>
                <a:gd name="T67" fmla="*/ 76 h 118"/>
                <a:gd name="T68" fmla="*/ 296 w 581"/>
                <a:gd name="T69" fmla="*/ 67 h 118"/>
                <a:gd name="T70" fmla="*/ 358 w 581"/>
                <a:gd name="T71" fmla="*/ 61 h 118"/>
                <a:gd name="T72" fmla="*/ 415 w 581"/>
                <a:gd name="T73" fmla="*/ 57 h 118"/>
                <a:gd name="T74" fmla="*/ 468 w 581"/>
                <a:gd name="T75" fmla="*/ 59 h 118"/>
                <a:gd name="T76" fmla="*/ 485 w 581"/>
                <a:gd name="T77" fmla="*/ 57 h 118"/>
                <a:gd name="T78" fmla="*/ 461 w 581"/>
                <a:gd name="T79" fmla="*/ 52 h 118"/>
                <a:gd name="T80" fmla="*/ 431 w 581"/>
                <a:gd name="T81" fmla="*/ 46 h 118"/>
                <a:gd name="T82" fmla="*/ 391 w 581"/>
                <a:gd name="T83" fmla="*/ 43 h 118"/>
                <a:gd name="T84" fmla="*/ 335 w 581"/>
                <a:gd name="T85" fmla="*/ 43 h 118"/>
                <a:gd name="T86" fmla="*/ 267 w 581"/>
                <a:gd name="T87" fmla="*/ 48 h 118"/>
                <a:gd name="T88" fmla="*/ 181 w 581"/>
                <a:gd name="T89" fmla="*/ 59 h 118"/>
                <a:gd name="T90" fmla="*/ 79 w 581"/>
                <a:gd name="T91" fmla="*/ 79 h 118"/>
                <a:gd name="T92" fmla="*/ 45 w 581"/>
                <a:gd name="T93" fmla="*/ 69 h 118"/>
                <a:gd name="T94" fmla="*/ 73 w 581"/>
                <a:gd name="T95" fmla="*/ 63 h 118"/>
                <a:gd name="T96" fmla="*/ 113 w 581"/>
                <a:gd name="T97" fmla="*/ 56 h 118"/>
                <a:gd name="T98" fmla="*/ 164 w 581"/>
                <a:gd name="T99" fmla="*/ 47 h 118"/>
                <a:gd name="T100" fmla="*/ 223 w 581"/>
                <a:gd name="T101" fmla="*/ 40 h 118"/>
                <a:gd name="T102" fmla="*/ 285 w 581"/>
                <a:gd name="T103" fmla="*/ 34 h 118"/>
                <a:gd name="T104" fmla="*/ 348 w 581"/>
                <a:gd name="T105" fmla="*/ 31 h 118"/>
                <a:gd name="T106" fmla="*/ 408 w 581"/>
                <a:gd name="T107" fmla="*/ 32 h 118"/>
                <a:gd name="T108" fmla="*/ 466 w 581"/>
                <a:gd name="T109" fmla="*/ 38 h 118"/>
                <a:gd name="T110" fmla="*/ 445 w 581"/>
                <a:gd name="T111" fmla="*/ 31 h 118"/>
                <a:gd name="T112" fmla="*/ 418 w 581"/>
                <a:gd name="T113" fmla="*/ 25 h 118"/>
                <a:gd name="T114" fmla="*/ 379 w 581"/>
                <a:gd name="T115" fmla="*/ 19 h 118"/>
                <a:gd name="T116" fmla="*/ 331 w 581"/>
                <a:gd name="T117" fmla="*/ 14 h 118"/>
                <a:gd name="T118" fmla="*/ 272 w 581"/>
                <a:gd name="T119" fmla="*/ 12 h 118"/>
                <a:gd name="T120" fmla="*/ 205 w 581"/>
                <a:gd name="T121" fmla="*/ 15 h 118"/>
                <a:gd name="T122" fmla="*/ 126 w 581"/>
                <a:gd name="T123" fmla="*/ 25 h 118"/>
                <a:gd name="T124" fmla="*/ 39 w 581"/>
                <a:gd name="T125" fmla="*/ 4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1" h="118">
                  <a:moveTo>
                    <a:pt x="0" y="38"/>
                  </a:moveTo>
                  <a:lnTo>
                    <a:pt x="1" y="38"/>
                  </a:lnTo>
                  <a:lnTo>
                    <a:pt x="6" y="36"/>
                  </a:lnTo>
                  <a:lnTo>
                    <a:pt x="9" y="35"/>
                  </a:lnTo>
                  <a:lnTo>
                    <a:pt x="13" y="35"/>
                  </a:lnTo>
                  <a:lnTo>
                    <a:pt x="16" y="34"/>
                  </a:lnTo>
                  <a:lnTo>
                    <a:pt x="21" y="33"/>
                  </a:lnTo>
                  <a:lnTo>
                    <a:pt x="26" y="32"/>
                  </a:lnTo>
                  <a:lnTo>
                    <a:pt x="33" y="31"/>
                  </a:lnTo>
                  <a:lnTo>
                    <a:pt x="35" y="29"/>
                  </a:lnTo>
                  <a:lnTo>
                    <a:pt x="39" y="28"/>
                  </a:lnTo>
                  <a:lnTo>
                    <a:pt x="43" y="28"/>
                  </a:lnTo>
                  <a:lnTo>
                    <a:pt x="47" y="28"/>
                  </a:lnTo>
                  <a:lnTo>
                    <a:pt x="50" y="27"/>
                  </a:lnTo>
                  <a:lnTo>
                    <a:pt x="53" y="26"/>
                  </a:lnTo>
                  <a:lnTo>
                    <a:pt x="57" y="25"/>
                  </a:lnTo>
                  <a:lnTo>
                    <a:pt x="62" y="25"/>
                  </a:lnTo>
                  <a:lnTo>
                    <a:pt x="66" y="24"/>
                  </a:lnTo>
                  <a:lnTo>
                    <a:pt x="71" y="22"/>
                  </a:lnTo>
                  <a:lnTo>
                    <a:pt x="74" y="22"/>
                  </a:lnTo>
                  <a:lnTo>
                    <a:pt x="79" y="22"/>
                  </a:lnTo>
                  <a:lnTo>
                    <a:pt x="83" y="21"/>
                  </a:lnTo>
                  <a:lnTo>
                    <a:pt x="88" y="20"/>
                  </a:lnTo>
                  <a:lnTo>
                    <a:pt x="92" y="19"/>
                  </a:lnTo>
                  <a:lnTo>
                    <a:pt x="97" y="18"/>
                  </a:lnTo>
                  <a:lnTo>
                    <a:pt x="102" y="18"/>
                  </a:lnTo>
                  <a:lnTo>
                    <a:pt x="107" y="16"/>
                  </a:lnTo>
                  <a:lnTo>
                    <a:pt x="112" y="15"/>
                  </a:lnTo>
                  <a:lnTo>
                    <a:pt x="117" y="15"/>
                  </a:lnTo>
                  <a:lnTo>
                    <a:pt x="122" y="14"/>
                  </a:lnTo>
                  <a:lnTo>
                    <a:pt x="127" y="13"/>
                  </a:lnTo>
                  <a:lnTo>
                    <a:pt x="132" y="12"/>
                  </a:lnTo>
                  <a:lnTo>
                    <a:pt x="137" y="12"/>
                  </a:lnTo>
                  <a:lnTo>
                    <a:pt x="142" y="11"/>
                  </a:lnTo>
                  <a:lnTo>
                    <a:pt x="149" y="11"/>
                  </a:lnTo>
                  <a:lnTo>
                    <a:pt x="154" y="9"/>
                  </a:lnTo>
                  <a:lnTo>
                    <a:pt x="160" y="9"/>
                  </a:lnTo>
                  <a:lnTo>
                    <a:pt x="165" y="8"/>
                  </a:lnTo>
                  <a:lnTo>
                    <a:pt x="170" y="7"/>
                  </a:lnTo>
                  <a:lnTo>
                    <a:pt x="176" y="6"/>
                  </a:lnTo>
                  <a:lnTo>
                    <a:pt x="181" y="6"/>
                  </a:lnTo>
                  <a:lnTo>
                    <a:pt x="188" y="6"/>
                  </a:lnTo>
                  <a:lnTo>
                    <a:pt x="193" y="5"/>
                  </a:lnTo>
                  <a:lnTo>
                    <a:pt x="199" y="5"/>
                  </a:lnTo>
                  <a:lnTo>
                    <a:pt x="205" y="5"/>
                  </a:lnTo>
                  <a:lnTo>
                    <a:pt x="210" y="4"/>
                  </a:lnTo>
                  <a:lnTo>
                    <a:pt x="217" y="2"/>
                  </a:lnTo>
                  <a:lnTo>
                    <a:pt x="222" y="2"/>
                  </a:lnTo>
                  <a:lnTo>
                    <a:pt x="228" y="2"/>
                  </a:lnTo>
                  <a:lnTo>
                    <a:pt x="233" y="1"/>
                  </a:lnTo>
                  <a:lnTo>
                    <a:pt x="239" y="1"/>
                  </a:lnTo>
                  <a:lnTo>
                    <a:pt x="246" y="1"/>
                  </a:lnTo>
                  <a:lnTo>
                    <a:pt x="252" y="1"/>
                  </a:lnTo>
                  <a:lnTo>
                    <a:pt x="257" y="0"/>
                  </a:lnTo>
                  <a:lnTo>
                    <a:pt x="263" y="0"/>
                  </a:lnTo>
                  <a:lnTo>
                    <a:pt x="268" y="0"/>
                  </a:lnTo>
                  <a:lnTo>
                    <a:pt x="275" y="0"/>
                  </a:lnTo>
                  <a:lnTo>
                    <a:pt x="280" y="0"/>
                  </a:lnTo>
                  <a:lnTo>
                    <a:pt x="286" y="0"/>
                  </a:lnTo>
                  <a:lnTo>
                    <a:pt x="291" y="0"/>
                  </a:lnTo>
                  <a:lnTo>
                    <a:pt x="297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5" y="0"/>
                  </a:lnTo>
                  <a:lnTo>
                    <a:pt x="321" y="0"/>
                  </a:lnTo>
                  <a:lnTo>
                    <a:pt x="326" y="0"/>
                  </a:lnTo>
                  <a:lnTo>
                    <a:pt x="333" y="1"/>
                  </a:lnTo>
                  <a:lnTo>
                    <a:pt x="338" y="1"/>
                  </a:lnTo>
                  <a:lnTo>
                    <a:pt x="344" y="2"/>
                  </a:lnTo>
                  <a:lnTo>
                    <a:pt x="349" y="2"/>
                  </a:lnTo>
                  <a:lnTo>
                    <a:pt x="355" y="4"/>
                  </a:lnTo>
                  <a:lnTo>
                    <a:pt x="362" y="4"/>
                  </a:lnTo>
                  <a:lnTo>
                    <a:pt x="367" y="5"/>
                  </a:lnTo>
                  <a:lnTo>
                    <a:pt x="372" y="5"/>
                  </a:lnTo>
                  <a:lnTo>
                    <a:pt x="378" y="6"/>
                  </a:lnTo>
                  <a:lnTo>
                    <a:pt x="383" y="6"/>
                  </a:lnTo>
                  <a:lnTo>
                    <a:pt x="389" y="7"/>
                  </a:lnTo>
                  <a:lnTo>
                    <a:pt x="394" y="8"/>
                  </a:lnTo>
                  <a:lnTo>
                    <a:pt x="400" y="9"/>
                  </a:lnTo>
                  <a:lnTo>
                    <a:pt x="405" y="9"/>
                  </a:lnTo>
                  <a:lnTo>
                    <a:pt x="410" y="11"/>
                  </a:lnTo>
                  <a:lnTo>
                    <a:pt x="415" y="12"/>
                  </a:lnTo>
                  <a:lnTo>
                    <a:pt x="420" y="12"/>
                  </a:lnTo>
                  <a:lnTo>
                    <a:pt x="425" y="13"/>
                  </a:lnTo>
                  <a:lnTo>
                    <a:pt x="430" y="14"/>
                  </a:lnTo>
                  <a:lnTo>
                    <a:pt x="434" y="15"/>
                  </a:lnTo>
                  <a:lnTo>
                    <a:pt x="439" y="16"/>
                  </a:lnTo>
                  <a:lnTo>
                    <a:pt x="444" y="16"/>
                  </a:lnTo>
                  <a:lnTo>
                    <a:pt x="447" y="18"/>
                  </a:lnTo>
                  <a:lnTo>
                    <a:pt x="451" y="18"/>
                  </a:lnTo>
                  <a:lnTo>
                    <a:pt x="456" y="19"/>
                  </a:lnTo>
                  <a:lnTo>
                    <a:pt x="460" y="20"/>
                  </a:lnTo>
                  <a:lnTo>
                    <a:pt x="464" y="21"/>
                  </a:lnTo>
                  <a:lnTo>
                    <a:pt x="468" y="22"/>
                  </a:lnTo>
                  <a:lnTo>
                    <a:pt x="471" y="22"/>
                  </a:lnTo>
                  <a:lnTo>
                    <a:pt x="475" y="24"/>
                  </a:lnTo>
                  <a:lnTo>
                    <a:pt x="479" y="25"/>
                  </a:lnTo>
                  <a:lnTo>
                    <a:pt x="481" y="25"/>
                  </a:lnTo>
                  <a:lnTo>
                    <a:pt x="485" y="26"/>
                  </a:lnTo>
                  <a:lnTo>
                    <a:pt x="489" y="27"/>
                  </a:lnTo>
                  <a:lnTo>
                    <a:pt x="493" y="28"/>
                  </a:lnTo>
                  <a:lnTo>
                    <a:pt x="497" y="28"/>
                  </a:lnTo>
                  <a:lnTo>
                    <a:pt x="502" y="31"/>
                  </a:lnTo>
                  <a:lnTo>
                    <a:pt x="505" y="32"/>
                  </a:lnTo>
                  <a:lnTo>
                    <a:pt x="510" y="33"/>
                  </a:lnTo>
                  <a:lnTo>
                    <a:pt x="513" y="33"/>
                  </a:lnTo>
                  <a:lnTo>
                    <a:pt x="515" y="34"/>
                  </a:lnTo>
                  <a:lnTo>
                    <a:pt x="517" y="34"/>
                  </a:lnTo>
                  <a:lnTo>
                    <a:pt x="517" y="35"/>
                  </a:lnTo>
                  <a:lnTo>
                    <a:pt x="571" y="48"/>
                  </a:lnTo>
                  <a:lnTo>
                    <a:pt x="581" y="62"/>
                  </a:lnTo>
                  <a:lnTo>
                    <a:pt x="580" y="63"/>
                  </a:lnTo>
                  <a:lnTo>
                    <a:pt x="576" y="67"/>
                  </a:lnTo>
                  <a:lnTo>
                    <a:pt x="573" y="68"/>
                  </a:lnTo>
                  <a:lnTo>
                    <a:pt x="570" y="69"/>
                  </a:lnTo>
                  <a:lnTo>
                    <a:pt x="566" y="70"/>
                  </a:lnTo>
                  <a:lnTo>
                    <a:pt x="561" y="72"/>
                  </a:lnTo>
                  <a:lnTo>
                    <a:pt x="557" y="72"/>
                  </a:lnTo>
                  <a:lnTo>
                    <a:pt x="553" y="72"/>
                  </a:lnTo>
                  <a:lnTo>
                    <a:pt x="548" y="72"/>
                  </a:lnTo>
                  <a:lnTo>
                    <a:pt x="543" y="72"/>
                  </a:lnTo>
                  <a:lnTo>
                    <a:pt x="541" y="72"/>
                  </a:lnTo>
                  <a:lnTo>
                    <a:pt x="537" y="72"/>
                  </a:lnTo>
                  <a:lnTo>
                    <a:pt x="533" y="72"/>
                  </a:lnTo>
                  <a:lnTo>
                    <a:pt x="531" y="72"/>
                  </a:lnTo>
                  <a:lnTo>
                    <a:pt x="527" y="72"/>
                  </a:lnTo>
                  <a:lnTo>
                    <a:pt x="523" y="72"/>
                  </a:lnTo>
                  <a:lnTo>
                    <a:pt x="521" y="72"/>
                  </a:lnTo>
                  <a:lnTo>
                    <a:pt x="517" y="72"/>
                  </a:lnTo>
                  <a:lnTo>
                    <a:pt x="513" y="72"/>
                  </a:lnTo>
                  <a:lnTo>
                    <a:pt x="509" y="72"/>
                  </a:lnTo>
                  <a:lnTo>
                    <a:pt x="505" y="72"/>
                  </a:lnTo>
                  <a:lnTo>
                    <a:pt x="503" y="72"/>
                  </a:lnTo>
                  <a:lnTo>
                    <a:pt x="498" y="72"/>
                  </a:lnTo>
                  <a:lnTo>
                    <a:pt x="494" y="72"/>
                  </a:lnTo>
                  <a:lnTo>
                    <a:pt x="492" y="72"/>
                  </a:lnTo>
                  <a:lnTo>
                    <a:pt x="488" y="72"/>
                  </a:lnTo>
                  <a:lnTo>
                    <a:pt x="484" y="72"/>
                  </a:lnTo>
                  <a:lnTo>
                    <a:pt x="480" y="72"/>
                  </a:lnTo>
                  <a:lnTo>
                    <a:pt x="476" y="72"/>
                  </a:lnTo>
                  <a:lnTo>
                    <a:pt x="474" y="72"/>
                  </a:lnTo>
                  <a:lnTo>
                    <a:pt x="470" y="72"/>
                  </a:lnTo>
                  <a:lnTo>
                    <a:pt x="466" y="72"/>
                  </a:lnTo>
                  <a:lnTo>
                    <a:pt x="464" y="72"/>
                  </a:lnTo>
                  <a:lnTo>
                    <a:pt x="461" y="72"/>
                  </a:lnTo>
                  <a:lnTo>
                    <a:pt x="457" y="70"/>
                  </a:lnTo>
                  <a:lnTo>
                    <a:pt x="452" y="70"/>
                  </a:lnTo>
                  <a:lnTo>
                    <a:pt x="450" y="70"/>
                  </a:lnTo>
                  <a:lnTo>
                    <a:pt x="447" y="70"/>
                  </a:lnTo>
                  <a:lnTo>
                    <a:pt x="444" y="70"/>
                  </a:lnTo>
                  <a:lnTo>
                    <a:pt x="441" y="72"/>
                  </a:lnTo>
                  <a:lnTo>
                    <a:pt x="437" y="72"/>
                  </a:lnTo>
                  <a:lnTo>
                    <a:pt x="432" y="72"/>
                  </a:lnTo>
                  <a:lnTo>
                    <a:pt x="428" y="72"/>
                  </a:lnTo>
                  <a:lnTo>
                    <a:pt x="425" y="73"/>
                  </a:lnTo>
                  <a:lnTo>
                    <a:pt x="420" y="73"/>
                  </a:lnTo>
                  <a:lnTo>
                    <a:pt x="416" y="73"/>
                  </a:lnTo>
                  <a:lnTo>
                    <a:pt x="411" y="74"/>
                  </a:lnTo>
                  <a:lnTo>
                    <a:pt x="406" y="74"/>
                  </a:lnTo>
                  <a:lnTo>
                    <a:pt x="401" y="74"/>
                  </a:lnTo>
                  <a:lnTo>
                    <a:pt x="396" y="74"/>
                  </a:lnTo>
                  <a:lnTo>
                    <a:pt x="389" y="74"/>
                  </a:lnTo>
                  <a:lnTo>
                    <a:pt x="384" y="75"/>
                  </a:lnTo>
                  <a:lnTo>
                    <a:pt x="378" y="75"/>
                  </a:lnTo>
                  <a:lnTo>
                    <a:pt x="372" y="75"/>
                  </a:lnTo>
                  <a:lnTo>
                    <a:pt x="365" y="76"/>
                  </a:lnTo>
                  <a:lnTo>
                    <a:pt x="360" y="77"/>
                  </a:lnTo>
                  <a:lnTo>
                    <a:pt x="353" y="77"/>
                  </a:lnTo>
                  <a:lnTo>
                    <a:pt x="347" y="79"/>
                  </a:lnTo>
                  <a:lnTo>
                    <a:pt x="340" y="79"/>
                  </a:lnTo>
                  <a:lnTo>
                    <a:pt x="334" y="80"/>
                  </a:lnTo>
                  <a:lnTo>
                    <a:pt x="326" y="80"/>
                  </a:lnTo>
                  <a:lnTo>
                    <a:pt x="320" y="81"/>
                  </a:lnTo>
                  <a:lnTo>
                    <a:pt x="313" y="82"/>
                  </a:lnTo>
                  <a:lnTo>
                    <a:pt x="307" y="83"/>
                  </a:lnTo>
                  <a:lnTo>
                    <a:pt x="300" y="83"/>
                  </a:lnTo>
                  <a:lnTo>
                    <a:pt x="292" y="84"/>
                  </a:lnTo>
                  <a:lnTo>
                    <a:pt x="285" y="84"/>
                  </a:lnTo>
                  <a:lnTo>
                    <a:pt x="277" y="86"/>
                  </a:lnTo>
                  <a:lnTo>
                    <a:pt x="271" y="86"/>
                  </a:lnTo>
                  <a:lnTo>
                    <a:pt x="263" y="87"/>
                  </a:lnTo>
                  <a:lnTo>
                    <a:pt x="256" y="88"/>
                  </a:lnTo>
                  <a:lnTo>
                    <a:pt x="250" y="89"/>
                  </a:lnTo>
                  <a:lnTo>
                    <a:pt x="242" y="90"/>
                  </a:lnTo>
                  <a:lnTo>
                    <a:pt x="234" y="90"/>
                  </a:lnTo>
                  <a:lnTo>
                    <a:pt x="228" y="91"/>
                  </a:lnTo>
                  <a:lnTo>
                    <a:pt x="221" y="93"/>
                  </a:lnTo>
                  <a:lnTo>
                    <a:pt x="213" y="94"/>
                  </a:lnTo>
                  <a:lnTo>
                    <a:pt x="207" y="95"/>
                  </a:lnTo>
                  <a:lnTo>
                    <a:pt x="199" y="96"/>
                  </a:lnTo>
                  <a:lnTo>
                    <a:pt x="193" y="97"/>
                  </a:lnTo>
                  <a:lnTo>
                    <a:pt x="185" y="99"/>
                  </a:lnTo>
                  <a:lnTo>
                    <a:pt x="178" y="100"/>
                  </a:lnTo>
                  <a:lnTo>
                    <a:pt x="171" y="101"/>
                  </a:lnTo>
                  <a:lnTo>
                    <a:pt x="164" y="102"/>
                  </a:lnTo>
                  <a:lnTo>
                    <a:pt x="158" y="103"/>
                  </a:lnTo>
                  <a:lnTo>
                    <a:pt x="151" y="104"/>
                  </a:lnTo>
                  <a:lnTo>
                    <a:pt x="145" y="106"/>
                  </a:lnTo>
                  <a:lnTo>
                    <a:pt x="139" y="108"/>
                  </a:lnTo>
                  <a:lnTo>
                    <a:pt x="131" y="108"/>
                  </a:lnTo>
                  <a:lnTo>
                    <a:pt x="126" y="109"/>
                  </a:lnTo>
                  <a:lnTo>
                    <a:pt x="120" y="110"/>
                  </a:lnTo>
                  <a:lnTo>
                    <a:pt x="113" y="113"/>
                  </a:lnTo>
                  <a:lnTo>
                    <a:pt x="107" y="114"/>
                  </a:lnTo>
                  <a:lnTo>
                    <a:pt x="102" y="115"/>
                  </a:lnTo>
                  <a:lnTo>
                    <a:pt x="97" y="117"/>
                  </a:lnTo>
                  <a:lnTo>
                    <a:pt x="92" y="118"/>
                  </a:lnTo>
                  <a:lnTo>
                    <a:pt x="77" y="104"/>
                  </a:lnTo>
                  <a:lnTo>
                    <a:pt x="77" y="104"/>
                  </a:lnTo>
                  <a:lnTo>
                    <a:pt x="79" y="103"/>
                  </a:lnTo>
                  <a:lnTo>
                    <a:pt x="81" y="103"/>
                  </a:lnTo>
                  <a:lnTo>
                    <a:pt x="83" y="102"/>
                  </a:lnTo>
                  <a:lnTo>
                    <a:pt x="86" y="102"/>
                  </a:lnTo>
                  <a:lnTo>
                    <a:pt x="89" y="102"/>
                  </a:lnTo>
                  <a:lnTo>
                    <a:pt x="92" y="101"/>
                  </a:lnTo>
                  <a:lnTo>
                    <a:pt x="96" y="100"/>
                  </a:lnTo>
                  <a:lnTo>
                    <a:pt x="98" y="99"/>
                  </a:lnTo>
                  <a:lnTo>
                    <a:pt x="103" y="99"/>
                  </a:lnTo>
                  <a:lnTo>
                    <a:pt x="108" y="97"/>
                  </a:lnTo>
                  <a:lnTo>
                    <a:pt x="113" y="96"/>
                  </a:lnTo>
                  <a:lnTo>
                    <a:pt x="118" y="96"/>
                  </a:lnTo>
                  <a:lnTo>
                    <a:pt x="123" y="95"/>
                  </a:lnTo>
                  <a:lnTo>
                    <a:pt x="129" y="94"/>
                  </a:lnTo>
                  <a:lnTo>
                    <a:pt x="135" y="93"/>
                  </a:lnTo>
                  <a:lnTo>
                    <a:pt x="140" y="91"/>
                  </a:lnTo>
                  <a:lnTo>
                    <a:pt x="147" y="90"/>
                  </a:lnTo>
                  <a:lnTo>
                    <a:pt x="154" y="89"/>
                  </a:lnTo>
                  <a:lnTo>
                    <a:pt x="160" y="88"/>
                  </a:lnTo>
                  <a:lnTo>
                    <a:pt x="168" y="87"/>
                  </a:lnTo>
                  <a:lnTo>
                    <a:pt x="175" y="86"/>
                  </a:lnTo>
                  <a:lnTo>
                    <a:pt x="181" y="84"/>
                  </a:lnTo>
                  <a:lnTo>
                    <a:pt x="189" y="83"/>
                  </a:lnTo>
                  <a:lnTo>
                    <a:pt x="197" y="82"/>
                  </a:lnTo>
                  <a:lnTo>
                    <a:pt x="205" y="81"/>
                  </a:lnTo>
                  <a:lnTo>
                    <a:pt x="213" y="80"/>
                  </a:lnTo>
                  <a:lnTo>
                    <a:pt x="221" y="79"/>
                  </a:lnTo>
                  <a:lnTo>
                    <a:pt x="229" y="77"/>
                  </a:lnTo>
                  <a:lnTo>
                    <a:pt x="238" y="76"/>
                  </a:lnTo>
                  <a:lnTo>
                    <a:pt x="246" y="74"/>
                  </a:lnTo>
                  <a:lnTo>
                    <a:pt x="253" y="73"/>
                  </a:lnTo>
                  <a:lnTo>
                    <a:pt x="262" y="72"/>
                  </a:lnTo>
                  <a:lnTo>
                    <a:pt x="271" y="70"/>
                  </a:lnTo>
                  <a:lnTo>
                    <a:pt x="280" y="69"/>
                  </a:lnTo>
                  <a:lnTo>
                    <a:pt x="289" y="68"/>
                  </a:lnTo>
                  <a:lnTo>
                    <a:pt x="296" y="67"/>
                  </a:lnTo>
                  <a:lnTo>
                    <a:pt x="306" y="67"/>
                  </a:lnTo>
                  <a:lnTo>
                    <a:pt x="314" y="65"/>
                  </a:lnTo>
                  <a:lnTo>
                    <a:pt x="323" y="65"/>
                  </a:lnTo>
                  <a:lnTo>
                    <a:pt x="331" y="63"/>
                  </a:lnTo>
                  <a:lnTo>
                    <a:pt x="340" y="63"/>
                  </a:lnTo>
                  <a:lnTo>
                    <a:pt x="349" y="62"/>
                  </a:lnTo>
                  <a:lnTo>
                    <a:pt x="358" y="61"/>
                  </a:lnTo>
                  <a:lnTo>
                    <a:pt x="367" y="60"/>
                  </a:lnTo>
                  <a:lnTo>
                    <a:pt x="374" y="60"/>
                  </a:lnTo>
                  <a:lnTo>
                    <a:pt x="383" y="59"/>
                  </a:lnTo>
                  <a:lnTo>
                    <a:pt x="391" y="59"/>
                  </a:lnTo>
                  <a:lnTo>
                    <a:pt x="398" y="57"/>
                  </a:lnTo>
                  <a:lnTo>
                    <a:pt x="407" y="57"/>
                  </a:lnTo>
                  <a:lnTo>
                    <a:pt x="415" y="57"/>
                  </a:lnTo>
                  <a:lnTo>
                    <a:pt x="423" y="57"/>
                  </a:lnTo>
                  <a:lnTo>
                    <a:pt x="431" y="57"/>
                  </a:lnTo>
                  <a:lnTo>
                    <a:pt x="439" y="57"/>
                  </a:lnTo>
                  <a:lnTo>
                    <a:pt x="446" y="57"/>
                  </a:lnTo>
                  <a:lnTo>
                    <a:pt x="454" y="57"/>
                  </a:lnTo>
                  <a:lnTo>
                    <a:pt x="460" y="57"/>
                  </a:lnTo>
                  <a:lnTo>
                    <a:pt x="468" y="59"/>
                  </a:lnTo>
                  <a:lnTo>
                    <a:pt x="474" y="59"/>
                  </a:lnTo>
                  <a:lnTo>
                    <a:pt x="480" y="60"/>
                  </a:lnTo>
                  <a:lnTo>
                    <a:pt x="486" y="61"/>
                  </a:lnTo>
                  <a:lnTo>
                    <a:pt x="493" y="62"/>
                  </a:lnTo>
                  <a:lnTo>
                    <a:pt x="492" y="61"/>
                  </a:lnTo>
                  <a:lnTo>
                    <a:pt x="488" y="60"/>
                  </a:lnTo>
                  <a:lnTo>
                    <a:pt x="485" y="57"/>
                  </a:lnTo>
                  <a:lnTo>
                    <a:pt x="481" y="57"/>
                  </a:lnTo>
                  <a:lnTo>
                    <a:pt x="478" y="56"/>
                  </a:lnTo>
                  <a:lnTo>
                    <a:pt x="474" y="55"/>
                  </a:lnTo>
                  <a:lnTo>
                    <a:pt x="470" y="54"/>
                  </a:lnTo>
                  <a:lnTo>
                    <a:pt x="468" y="53"/>
                  </a:lnTo>
                  <a:lnTo>
                    <a:pt x="464" y="52"/>
                  </a:lnTo>
                  <a:lnTo>
                    <a:pt x="461" y="52"/>
                  </a:lnTo>
                  <a:lnTo>
                    <a:pt x="457" y="50"/>
                  </a:lnTo>
                  <a:lnTo>
                    <a:pt x="454" y="50"/>
                  </a:lnTo>
                  <a:lnTo>
                    <a:pt x="450" y="49"/>
                  </a:lnTo>
                  <a:lnTo>
                    <a:pt x="446" y="48"/>
                  </a:lnTo>
                  <a:lnTo>
                    <a:pt x="441" y="47"/>
                  </a:lnTo>
                  <a:lnTo>
                    <a:pt x="436" y="47"/>
                  </a:lnTo>
                  <a:lnTo>
                    <a:pt x="431" y="46"/>
                  </a:lnTo>
                  <a:lnTo>
                    <a:pt x="426" y="46"/>
                  </a:lnTo>
                  <a:lnTo>
                    <a:pt x="421" y="45"/>
                  </a:lnTo>
                  <a:lnTo>
                    <a:pt x="415" y="45"/>
                  </a:lnTo>
                  <a:lnTo>
                    <a:pt x="410" y="45"/>
                  </a:lnTo>
                  <a:lnTo>
                    <a:pt x="403" y="45"/>
                  </a:lnTo>
                  <a:lnTo>
                    <a:pt x="397" y="43"/>
                  </a:lnTo>
                  <a:lnTo>
                    <a:pt x="391" y="43"/>
                  </a:lnTo>
                  <a:lnTo>
                    <a:pt x="383" y="42"/>
                  </a:lnTo>
                  <a:lnTo>
                    <a:pt x="376" y="42"/>
                  </a:lnTo>
                  <a:lnTo>
                    <a:pt x="368" y="42"/>
                  </a:lnTo>
                  <a:lnTo>
                    <a:pt x="360" y="42"/>
                  </a:lnTo>
                  <a:lnTo>
                    <a:pt x="353" y="42"/>
                  </a:lnTo>
                  <a:lnTo>
                    <a:pt x="344" y="43"/>
                  </a:lnTo>
                  <a:lnTo>
                    <a:pt x="335" y="43"/>
                  </a:lnTo>
                  <a:lnTo>
                    <a:pt x="326" y="43"/>
                  </a:lnTo>
                  <a:lnTo>
                    <a:pt x="318" y="43"/>
                  </a:lnTo>
                  <a:lnTo>
                    <a:pt x="307" y="45"/>
                  </a:lnTo>
                  <a:lnTo>
                    <a:pt x="297" y="45"/>
                  </a:lnTo>
                  <a:lnTo>
                    <a:pt x="287" y="46"/>
                  </a:lnTo>
                  <a:lnTo>
                    <a:pt x="277" y="47"/>
                  </a:lnTo>
                  <a:lnTo>
                    <a:pt x="267" y="48"/>
                  </a:lnTo>
                  <a:lnTo>
                    <a:pt x="255" y="49"/>
                  </a:lnTo>
                  <a:lnTo>
                    <a:pt x="243" y="50"/>
                  </a:lnTo>
                  <a:lnTo>
                    <a:pt x="232" y="52"/>
                  </a:lnTo>
                  <a:lnTo>
                    <a:pt x="219" y="54"/>
                  </a:lnTo>
                  <a:lnTo>
                    <a:pt x="207" y="55"/>
                  </a:lnTo>
                  <a:lnTo>
                    <a:pt x="194" y="57"/>
                  </a:lnTo>
                  <a:lnTo>
                    <a:pt x="181" y="59"/>
                  </a:lnTo>
                  <a:lnTo>
                    <a:pt x="168" y="62"/>
                  </a:lnTo>
                  <a:lnTo>
                    <a:pt x="154" y="63"/>
                  </a:lnTo>
                  <a:lnTo>
                    <a:pt x="140" y="67"/>
                  </a:lnTo>
                  <a:lnTo>
                    <a:pt x="125" y="69"/>
                  </a:lnTo>
                  <a:lnTo>
                    <a:pt x="110" y="73"/>
                  </a:lnTo>
                  <a:lnTo>
                    <a:pt x="94" y="75"/>
                  </a:lnTo>
                  <a:lnTo>
                    <a:pt x="79" y="79"/>
                  </a:lnTo>
                  <a:lnTo>
                    <a:pt x="63" y="82"/>
                  </a:lnTo>
                  <a:lnTo>
                    <a:pt x="47" y="86"/>
                  </a:lnTo>
                  <a:lnTo>
                    <a:pt x="34" y="73"/>
                  </a:lnTo>
                  <a:lnTo>
                    <a:pt x="35" y="72"/>
                  </a:lnTo>
                  <a:lnTo>
                    <a:pt x="38" y="72"/>
                  </a:lnTo>
                  <a:lnTo>
                    <a:pt x="40" y="70"/>
                  </a:lnTo>
                  <a:lnTo>
                    <a:pt x="45" y="69"/>
                  </a:lnTo>
                  <a:lnTo>
                    <a:pt x="49" y="68"/>
                  </a:lnTo>
                  <a:lnTo>
                    <a:pt x="52" y="68"/>
                  </a:lnTo>
                  <a:lnTo>
                    <a:pt x="55" y="67"/>
                  </a:lnTo>
                  <a:lnTo>
                    <a:pt x="59" y="66"/>
                  </a:lnTo>
                  <a:lnTo>
                    <a:pt x="63" y="65"/>
                  </a:lnTo>
                  <a:lnTo>
                    <a:pt x="68" y="65"/>
                  </a:lnTo>
                  <a:lnTo>
                    <a:pt x="73" y="63"/>
                  </a:lnTo>
                  <a:lnTo>
                    <a:pt x="79" y="63"/>
                  </a:lnTo>
                  <a:lnTo>
                    <a:pt x="84" y="61"/>
                  </a:lnTo>
                  <a:lnTo>
                    <a:pt x="89" y="60"/>
                  </a:lnTo>
                  <a:lnTo>
                    <a:pt x="94" y="59"/>
                  </a:lnTo>
                  <a:lnTo>
                    <a:pt x="101" y="57"/>
                  </a:lnTo>
                  <a:lnTo>
                    <a:pt x="107" y="57"/>
                  </a:lnTo>
                  <a:lnTo>
                    <a:pt x="113" y="56"/>
                  </a:lnTo>
                  <a:lnTo>
                    <a:pt x="121" y="55"/>
                  </a:lnTo>
                  <a:lnTo>
                    <a:pt x="129" y="54"/>
                  </a:lnTo>
                  <a:lnTo>
                    <a:pt x="135" y="52"/>
                  </a:lnTo>
                  <a:lnTo>
                    <a:pt x="141" y="52"/>
                  </a:lnTo>
                  <a:lnTo>
                    <a:pt x="149" y="50"/>
                  </a:lnTo>
                  <a:lnTo>
                    <a:pt x="158" y="49"/>
                  </a:lnTo>
                  <a:lnTo>
                    <a:pt x="164" y="47"/>
                  </a:lnTo>
                  <a:lnTo>
                    <a:pt x="173" y="46"/>
                  </a:lnTo>
                  <a:lnTo>
                    <a:pt x="181" y="45"/>
                  </a:lnTo>
                  <a:lnTo>
                    <a:pt x="189" y="45"/>
                  </a:lnTo>
                  <a:lnTo>
                    <a:pt x="198" y="43"/>
                  </a:lnTo>
                  <a:lnTo>
                    <a:pt x="205" y="42"/>
                  </a:lnTo>
                  <a:lnTo>
                    <a:pt x="214" y="41"/>
                  </a:lnTo>
                  <a:lnTo>
                    <a:pt x="223" y="40"/>
                  </a:lnTo>
                  <a:lnTo>
                    <a:pt x="231" y="39"/>
                  </a:lnTo>
                  <a:lnTo>
                    <a:pt x="241" y="38"/>
                  </a:lnTo>
                  <a:lnTo>
                    <a:pt x="248" y="36"/>
                  </a:lnTo>
                  <a:lnTo>
                    <a:pt x="258" y="36"/>
                  </a:lnTo>
                  <a:lnTo>
                    <a:pt x="266" y="35"/>
                  </a:lnTo>
                  <a:lnTo>
                    <a:pt x="276" y="35"/>
                  </a:lnTo>
                  <a:lnTo>
                    <a:pt x="285" y="34"/>
                  </a:lnTo>
                  <a:lnTo>
                    <a:pt x="294" y="33"/>
                  </a:lnTo>
                  <a:lnTo>
                    <a:pt x="302" y="33"/>
                  </a:lnTo>
                  <a:lnTo>
                    <a:pt x="313" y="32"/>
                  </a:lnTo>
                  <a:lnTo>
                    <a:pt x="320" y="32"/>
                  </a:lnTo>
                  <a:lnTo>
                    <a:pt x="330" y="32"/>
                  </a:lnTo>
                  <a:lnTo>
                    <a:pt x="339" y="31"/>
                  </a:lnTo>
                  <a:lnTo>
                    <a:pt x="348" y="31"/>
                  </a:lnTo>
                  <a:lnTo>
                    <a:pt x="357" y="31"/>
                  </a:lnTo>
                  <a:lnTo>
                    <a:pt x="365" y="31"/>
                  </a:lnTo>
                  <a:lnTo>
                    <a:pt x="374" y="31"/>
                  </a:lnTo>
                  <a:lnTo>
                    <a:pt x="383" y="31"/>
                  </a:lnTo>
                  <a:lnTo>
                    <a:pt x="392" y="31"/>
                  </a:lnTo>
                  <a:lnTo>
                    <a:pt x="401" y="32"/>
                  </a:lnTo>
                  <a:lnTo>
                    <a:pt x="408" y="32"/>
                  </a:lnTo>
                  <a:lnTo>
                    <a:pt x="417" y="32"/>
                  </a:lnTo>
                  <a:lnTo>
                    <a:pt x="426" y="32"/>
                  </a:lnTo>
                  <a:lnTo>
                    <a:pt x="435" y="33"/>
                  </a:lnTo>
                  <a:lnTo>
                    <a:pt x="442" y="34"/>
                  </a:lnTo>
                  <a:lnTo>
                    <a:pt x="450" y="35"/>
                  </a:lnTo>
                  <a:lnTo>
                    <a:pt x="459" y="36"/>
                  </a:lnTo>
                  <a:lnTo>
                    <a:pt x="466" y="38"/>
                  </a:lnTo>
                  <a:lnTo>
                    <a:pt x="465" y="38"/>
                  </a:lnTo>
                  <a:lnTo>
                    <a:pt x="464" y="36"/>
                  </a:lnTo>
                  <a:lnTo>
                    <a:pt x="461" y="35"/>
                  </a:lnTo>
                  <a:lnTo>
                    <a:pt x="459" y="35"/>
                  </a:lnTo>
                  <a:lnTo>
                    <a:pt x="454" y="33"/>
                  </a:lnTo>
                  <a:lnTo>
                    <a:pt x="449" y="32"/>
                  </a:lnTo>
                  <a:lnTo>
                    <a:pt x="445" y="31"/>
                  </a:lnTo>
                  <a:lnTo>
                    <a:pt x="442" y="29"/>
                  </a:lnTo>
                  <a:lnTo>
                    <a:pt x="439" y="29"/>
                  </a:lnTo>
                  <a:lnTo>
                    <a:pt x="436" y="28"/>
                  </a:lnTo>
                  <a:lnTo>
                    <a:pt x="431" y="27"/>
                  </a:lnTo>
                  <a:lnTo>
                    <a:pt x="427" y="27"/>
                  </a:lnTo>
                  <a:lnTo>
                    <a:pt x="422" y="25"/>
                  </a:lnTo>
                  <a:lnTo>
                    <a:pt x="418" y="25"/>
                  </a:lnTo>
                  <a:lnTo>
                    <a:pt x="413" y="24"/>
                  </a:lnTo>
                  <a:lnTo>
                    <a:pt x="408" y="22"/>
                  </a:lnTo>
                  <a:lnTo>
                    <a:pt x="403" y="22"/>
                  </a:lnTo>
                  <a:lnTo>
                    <a:pt x="398" y="21"/>
                  </a:lnTo>
                  <a:lnTo>
                    <a:pt x="392" y="20"/>
                  </a:lnTo>
                  <a:lnTo>
                    <a:pt x="386" y="20"/>
                  </a:lnTo>
                  <a:lnTo>
                    <a:pt x="379" y="19"/>
                  </a:lnTo>
                  <a:lnTo>
                    <a:pt x="374" y="18"/>
                  </a:lnTo>
                  <a:lnTo>
                    <a:pt x="367" y="18"/>
                  </a:lnTo>
                  <a:lnTo>
                    <a:pt x="362" y="16"/>
                  </a:lnTo>
                  <a:lnTo>
                    <a:pt x="354" y="15"/>
                  </a:lnTo>
                  <a:lnTo>
                    <a:pt x="348" y="15"/>
                  </a:lnTo>
                  <a:lnTo>
                    <a:pt x="339" y="14"/>
                  </a:lnTo>
                  <a:lnTo>
                    <a:pt x="331" y="14"/>
                  </a:lnTo>
                  <a:lnTo>
                    <a:pt x="324" y="13"/>
                  </a:lnTo>
                  <a:lnTo>
                    <a:pt x="316" y="13"/>
                  </a:lnTo>
                  <a:lnTo>
                    <a:pt x="307" y="13"/>
                  </a:lnTo>
                  <a:lnTo>
                    <a:pt x="300" y="12"/>
                  </a:lnTo>
                  <a:lnTo>
                    <a:pt x="291" y="12"/>
                  </a:lnTo>
                  <a:lnTo>
                    <a:pt x="282" y="12"/>
                  </a:lnTo>
                  <a:lnTo>
                    <a:pt x="272" y="12"/>
                  </a:lnTo>
                  <a:lnTo>
                    <a:pt x="263" y="12"/>
                  </a:lnTo>
                  <a:lnTo>
                    <a:pt x="255" y="12"/>
                  </a:lnTo>
                  <a:lnTo>
                    <a:pt x="246" y="13"/>
                  </a:lnTo>
                  <a:lnTo>
                    <a:pt x="236" y="13"/>
                  </a:lnTo>
                  <a:lnTo>
                    <a:pt x="224" y="14"/>
                  </a:lnTo>
                  <a:lnTo>
                    <a:pt x="214" y="14"/>
                  </a:lnTo>
                  <a:lnTo>
                    <a:pt x="205" y="15"/>
                  </a:lnTo>
                  <a:lnTo>
                    <a:pt x="194" y="16"/>
                  </a:lnTo>
                  <a:lnTo>
                    <a:pt x="183" y="18"/>
                  </a:lnTo>
                  <a:lnTo>
                    <a:pt x="171" y="18"/>
                  </a:lnTo>
                  <a:lnTo>
                    <a:pt x="161" y="20"/>
                  </a:lnTo>
                  <a:lnTo>
                    <a:pt x="150" y="21"/>
                  </a:lnTo>
                  <a:lnTo>
                    <a:pt x="139" y="22"/>
                  </a:lnTo>
                  <a:lnTo>
                    <a:pt x="126" y="25"/>
                  </a:lnTo>
                  <a:lnTo>
                    <a:pt x="115" y="27"/>
                  </a:lnTo>
                  <a:lnTo>
                    <a:pt x="102" y="28"/>
                  </a:lnTo>
                  <a:lnTo>
                    <a:pt x="91" y="31"/>
                  </a:lnTo>
                  <a:lnTo>
                    <a:pt x="78" y="33"/>
                  </a:lnTo>
                  <a:lnTo>
                    <a:pt x="66" y="36"/>
                  </a:lnTo>
                  <a:lnTo>
                    <a:pt x="52" y="40"/>
                  </a:lnTo>
                  <a:lnTo>
                    <a:pt x="39" y="42"/>
                  </a:lnTo>
                  <a:lnTo>
                    <a:pt x="26" y="46"/>
                  </a:lnTo>
                  <a:lnTo>
                    <a:pt x="14" y="49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84" name="Freeform 44"/>
            <p:cNvSpPr>
              <a:spLocks/>
            </p:cNvSpPr>
            <p:nvPr/>
          </p:nvSpPr>
          <p:spPr bwMode="auto">
            <a:xfrm>
              <a:off x="1209" y="4067"/>
              <a:ext cx="547" cy="137"/>
            </a:xfrm>
            <a:custGeom>
              <a:avLst/>
              <a:gdLst>
                <a:gd name="T0" fmla="*/ 47 w 547"/>
                <a:gd name="T1" fmla="*/ 75 h 137"/>
                <a:gd name="T2" fmla="*/ 93 w 547"/>
                <a:gd name="T3" fmla="*/ 57 h 137"/>
                <a:gd name="T4" fmla="*/ 154 w 547"/>
                <a:gd name="T5" fmla="*/ 39 h 137"/>
                <a:gd name="T6" fmla="*/ 226 w 547"/>
                <a:gd name="T7" fmla="*/ 22 h 137"/>
                <a:gd name="T8" fmla="*/ 305 w 547"/>
                <a:gd name="T9" fmla="*/ 8 h 137"/>
                <a:gd name="T10" fmla="*/ 379 w 547"/>
                <a:gd name="T11" fmla="*/ 0 h 137"/>
                <a:gd name="T12" fmla="*/ 440 w 547"/>
                <a:gd name="T13" fmla="*/ 0 h 137"/>
                <a:gd name="T14" fmla="*/ 489 w 547"/>
                <a:gd name="T15" fmla="*/ 2 h 137"/>
                <a:gd name="T16" fmla="*/ 532 w 547"/>
                <a:gd name="T17" fmla="*/ 8 h 137"/>
                <a:gd name="T18" fmla="*/ 533 w 547"/>
                <a:gd name="T19" fmla="*/ 20 h 137"/>
                <a:gd name="T20" fmla="*/ 489 w 547"/>
                <a:gd name="T21" fmla="*/ 16 h 137"/>
                <a:gd name="T22" fmla="*/ 445 w 547"/>
                <a:gd name="T23" fmla="*/ 15 h 137"/>
                <a:gd name="T24" fmla="*/ 387 w 547"/>
                <a:gd name="T25" fmla="*/ 16 h 137"/>
                <a:gd name="T26" fmla="*/ 320 w 547"/>
                <a:gd name="T27" fmla="*/ 22 h 137"/>
                <a:gd name="T28" fmla="*/ 248 w 547"/>
                <a:gd name="T29" fmla="*/ 33 h 137"/>
                <a:gd name="T30" fmla="*/ 181 w 547"/>
                <a:gd name="T31" fmla="*/ 48 h 137"/>
                <a:gd name="T32" fmla="*/ 125 w 547"/>
                <a:gd name="T33" fmla="*/ 64 h 137"/>
                <a:gd name="T34" fmla="*/ 79 w 547"/>
                <a:gd name="T35" fmla="*/ 78 h 137"/>
                <a:gd name="T36" fmla="*/ 62 w 547"/>
                <a:gd name="T37" fmla="*/ 88 h 137"/>
                <a:gd name="T38" fmla="*/ 105 w 547"/>
                <a:gd name="T39" fmla="*/ 78 h 137"/>
                <a:gd name="T40" fmla="*/ 163 w 547"/>
                <a:gd name="T41" fmla="*/ 65 h 137"/>
                <a:gd name="T42" fmla="*/ 228 w 547"/>
                <a:gd name="T43" fmla="*/ 54 h 137"/>
                <a:gd name="T44" fmla="*/ 291 w 547"/>
                <a:gd name="T45" fmla="*/ 46 h 137"/>
                <a:gd name="T46" fmla="*/ 348 w 547"/>
                <a:gd name="T47" fmla="*/ 44 h 137"/>
                <a:gd name="T48" fmla="*/ 397 w 547"/>
                <a:gd name="T49" fmla="*/ 47 h 137"/>
                <a:gd name="T50" fmla="*/ 442 w 547"/>
                <a:gd name="T51" fmla="*/ 49 h 137"/>
                <a:gd name="T52" fmla="*/ 493 w 547"/>
                <a:gd name="T53" fmla="*/ 53 h 137"/>
                <a:gd name="T54" fmla="*/ 517 w 547"/>
                <a:gd name="T55" fmla="*/ 68 h 137"/>
                <a:gd name="T56" fmla="*/ 473 w 547"/>
                <a:gd name="T57" fmla="*/ 64 h 137"/>
                <a:gd name="T58" fmla="*/ 432 w 547"/>
                <a:gd name="T59" fmla="*/ 61 h 137"/>
                <a:gd name="T60" fmla="*/ 388 w 547"/>
                <a:gd name="T61" fmla="*/ 61 h 137"/>
                <a:gd name="T62" fmla="*/ 340 w 547"/>
                <a:gd name="T63" fmla="*/ 60 h 137"/>
                <a:gd name="T64" fmla="*/ 291 w 547"/>
                <a:gd name="T65" fmla="*/ 62 h 137"/>
                <a:gd name="T66" fmla="*/ 231 w 547"/>
                <a:gd name="T67" fmla="*/ 71 h 137"/>
                <a:gd name="T68" fmla="*/ 165 w 547"/>
                <a:gd name="T69" fmla="*/ 84 h 137"/>
                <a:gd name="T70" fmla="*/ 105 w 547"/>
                <a:gd name="T71" fmla="*/ 97 h 137"/>
                <a:gd name="T72" fmla="*/ 57 w 547"/>
                <a:gd name="T73" fmla="*/ 109 h 137"/>
                <a:gd name="T74" fmla="*/ 42 w 547"/>
                <a:gd name="T75" fmla="*/ 115 h 137"/>
                <a:gd name="T76" fmla="*/ 81 w 547"/>
                <a:gd name="T77" fmla="*/ 108 h 137"/>
                <a:gd name="T78" fmla="*/ 140 w 547"/>
                <a:gd name="T79" fmla="*/ 101 h 137"/>
                <a:gd name="T80" fmla="*/ 208 w 547"/>
                <a:gd name="T81" fmla="*/ 91 h 137"/>
                <a:gd name="T82" fmla="*/ 273 w 547"/>
                <a:gd name="T83" fmla="*/ 83 h 137"/>
                <a:gd name="T84" fmla="*/ 326 w 547"/>
                <a:gd name="T85" fmla="*/ 80 h 137"/>
                <a:gd name="T86" fmla="*/ 367 w 547"/>
                <a:gd name="T87" fmla="*/ 77 h 137"/>
                <a:gd name="T88" fmla="*/ 410 w 547"/>
                <a:gd name="T89" fmla="*/ 77 h 137"/>
                <a:gd name="T90" fmla="*/ 450 w 547"/>
                <a:gd name="T91" fmla="*/ 78 h 137"/>
                <a:gd name="T92" fmla="*/ 498 w 547"/>
                <a:gd name="T93" fmla="*/ 78 h 137"/>
                <a:gd name="T94" fmla="*/ 512 w 547"/>
                <a:gd name="T95" fmla="*/ 94 h 137"/>
                <a:gd name="T96" fmla="*/ 462 w 547"/>
                <a:gd name="T97" fmla="*/ 91 h 137"/>
                <a:gd name="T98" fmla="*/ 425 w 547"/>
                <a:gd name="T99" fmla="*/ 91 h 137"/>
                <a:gd name="T100" fmla="*/ 383 w 547"/>
                <a:gd name="T101" fmla="*/ 91 h 137"/>
                <a:gd name="T102" fmla="*/ 341 w 547"/>
                <a:gd name="T103" fmla="*/ 92 h 137"/>
                <a:gd name="T104" fmla="*/ 299 w 547"/>
                <a:gd name="T105" fmla="*/ 95 h 137"/>
                <a:gd name="T106" fmla="*/ 239 w 547"/>
                <a:gd name="T107" fmla="*/ 102 h 137"/>
                <a:gd name="T108" fmla="*/ 166 w 547"/>
                <a:gd name="T109" fmla="*/ 111 h 137"/>
                <a:gd name="T110" fmla="*/ 94 w 547"/>
                <a:gd name="T111" fmla="*/ 122 h 137"/>
                <a:gd name="T112" fmla="*/ 35 w 547"/>
                <a:gd name="T113" fmla="*/ 130 h 137"/>
                <a:gd name="T114" fmla="*/ 2 w 547"/>
                <a:gd name="T115" fmla="*/ 137 h 137"/>
                <a:gd name="T116" fmla="*/ 9 w 547"/>
                <a:gd name="T117" fmla="*/ 119 h 137"/>
                <a:gd name="T118" fmla="*/ 25 w 547"/>
                <a:gd name="T119" fmla="*/ 10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7" h="137">
                  <a:moveTo>
                    <a:pt x="11" y="90"/>
                  </a:moveTo>
                  <a:lnTo>
                    <a:pt x="13" y="89"/>
                  </a:lnTo>
                  <a:lnTo>
                    <a:pt x="18" y="87"/>
                  </a:lnTo>
                  <a:lnTo>
                    <a:pt x="20" y="85"/>
                  </a:lnTo>
                  <a:lnTo>
                    <a:pt x="24" y="83"/>
                  </a:lnTo>
                  <a:lnTo>
                    <a:pt x="29" y="82"/>
                  </a:lnTo>
                  <a:lnTo>
                    <a:pt x="35" y="80"/>
                  </a:lnTo>
                  <a:lnTo>
                    <a:pt x="38" y="78"/>
                  </a:lnTo>
                  <a:lnTo>
                    <a:pt x="40" y="77"/>
                  </a:lnTo>
                  <a:lnTo>
                    <a:pt x="44" y="76"/>
                  </a:lnTo>
                  <a:lnTo>
                    <a:pt x="47" y="75"/>
                  </a:lnTo>
                  <a:lnTo>
                    <a:pt x="50" y="73"/>
                  </a:lnTo>
                  <a:lnTo>
                    <a:pt x="54" y="71"/>
                  </a:lnTo>
                  <a:lnTo>
                    <a:pt x="58" y="70"/>
                  </a:lnTo>
                  <a:lnTo>
                    <a:pt x="62" y="69"/>
                  </a:lnTo>
                  <a:lnTo>
                    <a:pt x="65" y="67"/>
                  </a:lnTo>
                  <a:lnTo>
                    <a:pt x="71" y="65"/>
                  </a:lnTo>
                  <a:lnTo>
                    <a:pt x="74" y="64"/>
                  </a:lnTo>
                  <a:lnTo>
                    <a:pt x="79" y="62"/>
                  </a:lnTo>
                  <a:lnTo>
                    <a:pt x="83" y="61"/>
                  </a:lnTo>
                  <a:lnTo>
                    <a:pt x="88" y="60"/>
                  </a:lnTo>
                  <a:lnTo>
                    <a:pt x="93" y="57"/>
                  </a:lnTo>
                  <a:lnTo>
                    <a:pt x="98" y="56"/>
                  </a:lnTo>
                  <a:lnTo>
                    <a:pt x="103" y="55"/>
                  </a:lnTo>
                  <a:lnTo>
                    <a:pt x="108" y="53"/>
                  </a:lnTo>
                  <a:lnTo>
                    <a:pt x="113" y="50"/>
                  </a:lnTo>
                  <a:lnTo>
                    <a:pt x="120" y="49"/>
                  </a:lnTo>
                  <a:lnTo>
                    <a:pt x="125" y="48"/>
                  </a:lnTo>
                  <a:lnTo>
                    <a:pt x="130" y="46"/>
                  </a:lnTo>
                  <a:lnTo>
                    <a:pt x="136" y="44"/>
                  </a:lnTo>
                  <a:lnTo>
                    <a:pt x="142" y="43"/>
                  </a:lnTo>
                  <a:lnTo>
                    <a:pt x="147" y="41"/>
                  </a:lnTo>
                  <a:lnTo>
                    <a:pt x="154" y="39"/>
                  </a:lnTo>
                  <a:lnTo>
                    <a:pt x="159" y="37"/>
                  </a:lnTo>
                  <a:lnTo>
                    <a:pt x="166" y="36"/>
                  </a:lnTo>
                  <a:lnTo>
                    <a:pt x="173" y="34"/>
                  </a:lnTo>
                  <a:lnTo>
                    <a:pt x="179" y="33"/>
                  </a:lnTo>
                  <a:lnTo>
                    <a:pt x="185" y="31"/>
                  </a:lnTo>
                  <a:lnTo>
                    <a:pt x="193" y="29"/>
                  </a:lnTo>
                  <a:lnTo>
                    <a:pt x="199" y="28"/>
                  </a:lnTo>
                  <a:lnTo>
                    <a:pt x="204" y="27"/>
                  </a:lnTo>
                  <a:lnTo>
                    <a:pt x="212" y="24"/>
                  </a:lnTo>
                  <a:lnTo>
                    <a:pt x="218" y="23"/>
                  </a:lnTo>
                  <a:lnTo>
                    <a:pt x="226" y="22"/>
                  </a:lnTo>
                  <a:lnTo>
                    <a:pt x="232" y="20"/>
                  </a:lnTo>
                  <a:lnTo>
                    <a:pt x="239" y="19"/>
                  </a:lnTo>
                  <a:lnTo>
                    <a:pt x="247" y="17"/>
                  </a:lnTo>
                  <a:lnTo>
                    <a:pt x="253" y="16"/>
                  </a:lnTo>
                  <a:lnTo>
                    <a:pt x="260" y="14"/>
                  </a:lnTo>
                  <a:lnTo>
                    <a:pt x="267" y="13"/>
                  </a:lnTo>
                  <a:lnTo>
                    <a:pt x="275" y="12"/>
                  </a:lnTo>
                  <a:lnTo>
                    <a:pt x="282" y="10"/>
                  </a:lnTo>
                  <a:lnTo>
                    <a:pt x="290" y="10"/>
                  </a:lnTo>
                  <a:lnTo>
                    <a:pt x="297" y="9"/>
                  </a:lnTo>
                  <a:lnTo>
                    <a:pt x="305" y="8"/>
                  </a:lnTo>
                  <a:lnTo>
                    <a:pt x="313" y="7"/>
                  </a:lnTo>
                  <a:lnTo>
                    <a:pt x="319" y="6"/>
                  </a:lnTo>
                  <a:lnTo>
                    <a:pt x="326" y="6"/>
                  </a:lnTo>
                  <a:lnTo>
                    <a:pt x="334" y="5"/>
                  </a:lnTo>
                  <a:lnTo>
                    <a:pt x="340" y="3"/>
                  </a:lnTo>
                  <a:lnTo>
                    <a:pt x="347" y="3"/>
                  </a:lnTo>
                  <a:lnTo>
                    <a:pt x="354" y="2"/>
                  </a:lnTo>
                  <a:lnTo>
                    <a:pt x="360" y="2"/>
                  </a:lnTo>
                  <a:lnTo>
                    <a:pt x="367" y="1"/>
                  </a:lnTo>
                  <a:lnTo>
                    <a:pt x="373" y="1"/>
                  </a:lnTo>
                  <a:lnTo>
                    <a:pt x="379" y="0"/>
                  </a:lnTo>
                  <a:lnTo>
                    <a:pt x="386" y="0"/>
                  </a:lnTo>
                  <a:lnTo>
                    <a:pt x="391" y="0"/>
                  </a:lnTo>
                  <a:lnTo>
                    <a:pt x="397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20" y="0"/>
                  </a:lnTo>
                  <a:lnTo>
                    <a:pt x="425" y="0"/>
                  </a:lnTo>
                  <a:lnTo>
                    <a:pt x="431" y="0"/>
                  </a:lnTo>
                  <a:lnTo>
                    <a:pt x="435" y="0"/>
                  </a:lnTo>
                  <a:lnTo>
                    <a:pt x="440" y="0"/>
                  </a:lnTo>
                  <a:lnTo>
                    <a:pt x="445" y="0"/>
                  </a:lnTo>
                  <a:lnTo>
                    <a:pt x="450" y="0"/>
                  </a:lnTo>
                  <a:lnTo>
                    <a:pt x="455" y="0"/>
                  </a:lnTo>
                  <a:lnTo>
                    <a:pt x="460" y="0"/>
                  </a:lnTo>
                  <a:lnTo>
                    <a:pt x="464" y="0"/>
                  </a:lnTo>
                  <a:lnTo>
                    <a:pt x="469" y="1"/>
                  </a:lnTo>
                  <a:lnTo>
                    <a:pt x="473" y="1"/>
                  </a:lnTo>
                  <a:lnTo>
                    <a:pt x="476" y="1"/>
                  </a:lnTo>
                  <a:lnTo>
                    <a:pt x="480" y="2"/>
                  </a:lnTo>
                  <a:lnTo>
                    <a:pt x="485" y="2"/>
                  </a:lnTo>
                  <a:lnTo>
                    <a:pt x="489" y="2"/>
                  </a:lnTo>
                  <a:lnTo>
                    <a:pt x="491" y="2"/>
                  </a:lnTo>
                  <a:lnTo>
                    <a:pt x="495" y="3"/>
                  </a:lnTo>
                  <a:lnTo>
                    <a:pt x="499" y="3"/>
                  </a:lnTo>
                  <a:lnTo>
                    <a:pt x="503" y="3"/>
                  </a:lnTo>
                  <a:lnTo>
                    <a:pt x="505" y="5"/>
                  </a:lnTo>
                  <a:lnTo>
                    <a:pt x="509" y="5"/>
                  </a:lnTo>
                  <a:lnTo>
                    <a:pt x="512" y="6"/>
                  </a:lnTo>
                  <a:lnTo>
                    <a:pt x="517" y="6"/>
                  </a:lnTo>
                  <a:lnTo>
                    <a:pt x="522" y="6"/>
                  </a:lnTo>
                  <a:lnTo>
                    <a:pt x="527" y="7"/>
                  </a:lnTo>
                  <a:lnTo>
                    <a:pt x="532" y="8"/>
                  </a:lnTo>
                  <a:lnTo>
                    <a:pt x="534" y="8"/>
                  </a:lnTo>
                  <a:lnTo>
                    <a:pt x="538" y="9"/>
                  </a:lnTo>
                  <a:lnTo>
                    <a:pt x="541" y="9"/>
                  </a:lnTo>
                  <a:lnTo>
                    <a:pt x="543" y="10"/>
                  </a:lnTo>
                  <a:lnTo>
                    <a:pt x="546" y="10"/>
                  </a:lnTo>
                  <a:lnTo>
                    <a:pt x="547" y="12"/>
                  </a:lnTo>
                  <a:lnTo>
                    <a:pt x="543" y="21"/>
                  </a:lnTo>
                  <a:lnTo>
                    <a:pt x="542" y="21"/>
                  </a:lnTo>
                  <a:lnTo>
                    <a:pt x="539" y="20"/>
                  </a:lnTo>
                  <a:lnTo>
                    <a:pt x="536" y="20"/>
                  </a:lnTo>
                  <a:lnTo>
                    <a:pt x="533" y="20"/>
                  </a:lnTo>
                  <a:lnTo>
                    <a:pt x="529" y="19"/>
                  </a:lnTo>
                  <a:lnTo>
                    <a:pt x="527" y="19"/>
                  </a:lnTo>
                  <a:lnTo>
                    <a:pt x="522" y="17"/>
                  </a:lnTo>
                  <a:lnTo>
                    <a:pt x="517" y="17"/>
                  </a:lnTo>
                  <a:lnTo>
                    <a:pt x="510" y="16"/>
                  </a:lnTo>
                  <a:lnTo>
                    <a:pt x="505" y="16"/>
                  </a:lnTo>
                  <a:lnTo>
                    <a:pt x="503" y="16"/>
                  </a:lnTo>
                  <a:lnTo>
                    <a:pt x="499" y="16"/>
                  </a:lnTo>
                  <a:lnTo>
                    <a:pt x="497" y="16"/>
                  </a:lnTo>
                  <a:lnTo>
                    <a:pt x="493" y="16"/>
                  </a:lnTo>
                  <a:lnTo>
                    <a:pt x="489" y="16"/>
                  </a:lnTo>
                  <a:lnTo>
                    <a:pt x="486" y="16"/>
                  </a:lnTo>
                  <a:lnTo>
                    <a:pt x="483" y="16"/>
                  </a:lnTo>
                  <a:lnTo>
                    <a:pt x="479" y="16"/>
                  </a:lnTo>
                  <a:lnTo>
                    <a:pt x="474" y="15"/>
                  </a:lnTo>
                  <a:lnTo>
                    <a:pt x="470" y="15"/>
                  </a:lnTo>
                  <a:lnTo>
                    <a:pt x="466" y="15"/>
                  </a:lnTo>
                  <a:lnTo>
                    <a:pt x="462" y="15"/>
                  </a:lnTo>
                  <a:lnTo>
                    <a:pt x="457" y="15"/>
                  </a:lnTo>
                  <a:lnTo>
                    <a:pt x="454" y="15"/>
                  </a:lnTo>
                  <a:lnTo>
                    <a:pt x="449" y="15"/>
                  </a:lnTo>
                  <a:lnTo>
                    <a:pt x="445" y="15"/>
                  </a:lnTo>
                  <a:lnTo>
                    <a:pt x="440" y="15"/>
                  </a:lnTo>
                  <a:lnTo>
                    <a:pt x="435" y="15"/>
                  </a:lnTo>
                  <a:lnTo>
                    <a:pt x="430" y="15"/>
                  </a:lnTo>
                  <a:lnTo>
                    <a:pt x="425" y="15"/>
                  </a:lnTo>
                  <a:lnTo>
                    <a:pt x="420" y="15"/>
                  </a:lnTo>
                  <a:lnTo>
                    <a:pt x="415" y="15"/>
                  </a:lnTo>
                  <a:lnTo>
                    <a:pt x="410" y="15"/>
                  </a:lnTo>
                  <a:lnTo>
                    <a:pt x="405" y="16"/>
                  </a:lnTo>
                  <a:lnTo>
                    <a:pt x="398" y="16"/>
                  </a:lnTo>
                  <a:lnTo>
                    <a:pt x="393" y="16"/>
                  </a:lnTo>
                  <a:lnTo>
                    <a:pt x="387" y="16"/>
                  </a:lnTo>
                  <a:lnTo>
                    <a:pt x="382" y="16"/>
                  </a:lnTo>
                  <a:lnTo>
                    <a:pt x="376" y="16"/>
                  </a:lnTo>
                  <a:lnTo>
                    <a:pt x="370" y="16"/>
                  </a:lnTo>
                  <a:lnTo>
                    <a:pt x="364" y="17"/>
                  </a:lnTo>
                  <a:lnTo>
                    <a:pt x="359" y="19"/>
                  </a:lnTo>
                  <a:lnTo>
                    <a:pt x="352" y="19"/>
                  </a:lnTo>
                  <a:lnTo>
                    <a:pt x="347" y="20"/>
                  </a:lnTo>
                  <a:lnTo>
                    <a:pt x="339" y="20"/>
                  </a:lnTo>
                  <a:lnTo>
                    <a:pt x="334" y="21"/>
                  </a:lnTo>
                  <a:lnTo>
                    <a:pt x="326" y="21"/>
                  </a:lnTo>
                  <a:lnTo>
                    <a:pt x="320" y="22"/>
                  </a:lnTo>
                  <a:lnTo>
                    <a:pt x="314" y="22"/>
                  </a:lnTo>
                  <a:lnTo>
                    <a:pt x="307" y="24"/>
                  </a:lnTo>
                  <a:lnTo>
                    <a:pt x="301" y="24"/>
                  </a:lnTo>
                  <a:lnTo>
                    <a:pt x="295" y="26"/>
                  </a:lnTo>
                  <a:lnTo>
                    <a:pt x="287" y="27"/>
                  </a:lnTo>
                  <a:lnTo>
                    <a:pt x="281" y="28"/>
                  </a:lnTo>
                  <a:lnTo>
                    <a:pt x="273" y="28"/>
                  </a:lnTo>
                  <a:lnTo>
                    <a:pt x="267" y="29"/>
                  </a:lnTo>
                  <a:lnTo>
                    <a:pt x="261" y="30"/>
                  </a:lnTo>
                  <a:lnTo>
                    <a:pt x="255" y="33"/>
                  </a:lnTo>
                  <a:lnTo>
                    <a:pt x="248" y="33"/>
                  </a:lnTo>
                  <a:lnTo>
                    <a:pt x="242" y="34"/>
                  </a:lnTo>
                  <a:lnTo>
                    <a:pt x="236" y="35"/>
                  </a:lnTo>
                  <a:lnTo>
                    <a:pt x="229" y="37"/>
                  </a:lnTo>
                  <a:lnTo>
                    <a:pt x="223" y="39"/>
                  </a:lnTo>
                  <a:lnTo>
                    <a:pt x="218" y="40"/>
                  </a:lnTo>
                  <a:lnTo>
                    <a:pt x="212" y="41"/>
                  </a:lnTo>
                  <a:lnTo>
                    <a:pt x="205" y="43"/>
                  </a:lnTo>
                  <a:lnTo>
                    <a:pt x="199" y="44"/>
                  </a:lnTo>
                  <a:lnTo>
                    <a:pt x="194" y="46"/>
                  </a:lnTo>
                  <a:lnTo>
                    <a:pt x="188" y="47"/>
                  </a:lnTo>
                  <a:lnTo>
                    <a:pt x="181" y="48"/>
                  </a:lnTo>
                  <a:lnTo>
                    <a:pt x="175" y="49"/>
                  </a:lnTo>
                  <a:lnTo>
                    <a:pt x="170" y="50"/>
                  </a:lnTo>
                  <a:lnTo>
                    <a:pt x="165" y="53"/>
                  </a:lnTo>
                  <a:lnTo>
                    <a:pt x="160" y="54"/>
                  </a:lnTo>
                  <a:lnTo>
                    <a:pt x="154" y="55"/>
                  </a:lnTo>
                  <a:lnTo>
                    <a:pt x="149" y="56"/>
                  </a:lnTo>
                  <a:lnTo>
                    <a:pt x="144" y="58"/>
                  </a:lnTo>
                  <a:lnTo>
                    <a:pt x="140" y="60"/>
                  </a:lnTo>
                  <a:lnTo>
                    <a:pt x="134" y="61"/>
                  </a:lnTo>
                  <a:lnTo>
                    <a:pt x="128" y="63"/>
                  </a:lnTo>
                  <a:lnTo>
                    <a:pt x="125" y="64"/>
                  </a:lnTo>
                  <a:lnTo>
                    <a:pt x="121" y="67"/>
                  </a:lnTo>
                  <a:lnTo>
                    <a:pt x="116" y="67"/>
                  </a:lnTo>
                  <a:lnTo>
                    <a:pt x="111" y="68"/>
                  </a:lnTo>
                  <a:lnTo>
                    <a:pt x="106" y="70"/>
                  </a:lnTo>
                  <a:lnTo>
                    <a:pt x="103" y="71"/>
                  </a:lnTo>
                  <a:lnTo>
                    <a:pt x="98" y="73"/>
                  </a:lnTo>
                  <a:lnTo>
                    <a:pt x="94" y="74"/>
                  </a:lnTo>
                  <a:lnTo>
                    <a:pt x="91" y="75"/>
                  </a:lnTo>
                  <a:lnTo>
                    <a:pt x="87" y="77"/>
                  </a:lnTo>
                  <a:lnTo>
                    <a:pt x="83" y="78"/>
                  </a:lnTo>
                  <a:lnTo>
                    <a:pt x="79" y="78"/>
                  </a:lnTo>
                  <a:lnTo>
                    <a:pt x="76" y="80"/>
                  </a:lnTo>
                  <a:lnTo>
                    <a:pt x="73" y="81"/>
                  </a:lnTo>
                  <a:lnTo>
                    <a:pt x="68" y="83"/>
                  </a:lnTo>
                  <a:lnTo>
                    <a:pt x="62" y="85"/>
                  </a:lnTo>
                  <a:lnTo>
                    <a:pt x="57" y="87"/>
                  </a:lnTo>
                  <a:lnTo>
                    <a:pt x="53" y="89"/>
                  </a:lnTo>
                  <a:lnTo>
                    <a:pt x="49" y="90"/>
                  </a:lnTo>
                  <a:lnTo>
                    <a:pt x="49" y="91"/>
                  </a:lnTo>
                  <a:lnTo>
                    <a:pt x="53" y="90"/>
                  </a:lnTo>
                  <a:lnTo>
                    <a:pt x="58" y="89"/>
                  </a:lnTo>
                  <a:lnTo>
                    <a:pt x="62" y="88"/>
                  </a:lnTo>
                  <a:lnTo>
                    <a:pt x="64" y="88"/>
                  </a:lnTo>
                  <a:lnTo>
                    <a:pt x="68" y="87"/>
                  </a:lnTo>
                  <a:lnTo>
                    <a:pt x="72" y="87"/>
                  </a:lnTo>
                  <a:lnTo>
                    <a:pt x="74" y="84"/>
                  </a:lnTo>
                  <a:lnTo>
                    <a:pt x="78" y="84"/>
                  </a:lnTo>
                  <a:lnTo>
                    <a:pt x="82" y="83"/>
                  </a:lnTo>
                  <a:lnTo>
                    <a:pt x="86" y="82"/>
                  </a:lnTo>
                  <a:lnTo>
                    <a:pt x="91" y="81"/>
                  </a:lnTo>
                  <a:lnTo>
                    <a:pt x="94" y="80"/>
                  </a:lnTo>
                  <a:lnTo>
                    <a:pt x="99" y="78"/>
                  </a:lnTo>
                  <a:lnTo>
                    <a:pt x="105" y="78"/>
                  </a:lnTo>
                  <a:lnTo>
                    <a:pt x="110" y="76"/>
                  </a:lnTo>
                  <a:lnTo>
                    <a:pt x="113" y="75"/>
                  </a:lnTo>
                  <a:lnTo>
                    <a:pt x="118" y="74"/>
                  </a:lnTo>
                  <a:lnTo>
                    <a:pt x="125" y="73"/>
                  </a:lnTo>
                  <a:lnTo>
                    <a:pt x="130" y="73"/>
                  </a:lnTo>
                  <a:lnTo>
                    <a:pt x="135" y="71"/>
                  </a:lnTo>
                  <a:lnTo>
                    <a:pt x="140" y="70"/>
                  </a:lnTo>
                  <a:lnTo>
                    <a:pt x="146" y="69"/>
                  </a:lnTo>
                  <a:lnTo>
                    <a:pt x="151" y="67"/>
                  </a:lnTo>
                  <a:lnTo>
                    <a:pt x="156" y="67"/>
                  </a:lnTo>
                  <a:lnTo>
                    <a:pt x="163" y="65"/>
                  </a:lnTo>
                  <a:lnTo>
                    <a:pt x="168" y="64"/>
                  </a:lnTo>
                  <a:lnTo>
                    <a:pt x="174" y="62"/>
                  </a:lnTo>
                  <a:lnTo>
                    <a:pt x="180" y="61"/>
                  </a:lnTo>
                  <a:lnTo>
                    <a:pt x="185" y="61"/>
                  </a:lnTo>
                  <a:lnTo>
                    <a:pt x="192" y="60"/>
                  </a:lnTo>
                  <a:lnTo>
                    <a:pt x="198" y="57"/>
                  </a:lnTo>
                  <a:lnTo>
                    <a:pt x="204" y="57"/>
                  </a:lnTo>
                  <a:lnTo>
                    <a:pt x="209" y="56"/>
                  </a:lnTo>
                  <a:lnTo>
                    <a:pt x="215" y="55"/>
                  </a:lnTo>
                  <a:lnTo>
                    <a:pt x="222" y="54"/>
                  </a:lnTo>
                  <a:lnTo>
                    <a:pt x="228" y="54"/>
                  </a:lnTo>
                  <a:lnTo>
                    <a:pt x="234" y="53"/>
                  </a:lnTo>
                  <a:lnTo>
                    <a:pt x="241" y="51"/>
                  </a:lnTo>
                  <a:lnTo>
                    <a:pt x="246" y="50"/>
                  </a:lnTo>
                  <a:lnTo>
                    <a:pt x="252" y="50"/>
                  </a:lnTo>
                  <a:lnTo>
                    <a:pt x="257" y="49"/>
                  </a:lnTo>
                  <a:lnTo>
                    <a:pt x="263" y="49"/>
                  </a:lnTo>
                  <a:lnTo>
                    <a:pt x="268" y="48"/>
                  </a:lnTo>
                  <a:lnTo>
                    <a:pt x="275" y="47"/>
                  </a:lnTo>
                  <a:lnTo>
                    <a:pt x="280" y="47"/>
                  </a:lnTo>
                  <a:lnTo>
                    <a:pt x="286" y="47"/>
                  </a:lnTo>
                  <a:lnTo>
                    <a:pt x="291" y="46"/>
                  </a:lnTo>
                  <a:lnTo>
                    <a:pt x="297" y="44"/>
                  </a:lnTo>
                  <a:lnTo>
                    <a:pt x="302" y="44"/>
                  </a:lnTo>
                  <a:lnTo>
                    <a:pt x="309" y="44"/>
                  </a:lnTo>
                  <a:lnTo>
                    <a:pt x="314" y="44"/>
                  </a:lnTo>
                  <a:lnTo>
                    <a:pt x="319" y="44"/>
                  </a:lnTo>
                  <a:lnTo>
                    <a:pt x="324" y="44"/>
                  </a:lnTo>
                  <a:lnTo>
                    <a:pt x="329" y="44"/>
                  </a:lnTo>
                  <a:lnTo>
                    <a:pt x="334" y="44"/>
                  </a:lnTo>
                  <a:lnTo>
                    <a:pt x="338" y="44"/>
                  </a:lnTo>
                  <a:lnTo>
                    <a:pt x="343" y="44"/>
                  </a:lnTo>
                  <a:lnTo>
                    <a:pt x="348" y="44"/>
                  </a:lnTo>
                  <a:lnTo>
                    <a:pt x="353" y="44"/>
                  </a:lnTo>
                  <a:lnTo>
                    <a:pt x="357" y="46"/>
                  </a:lnTo>
                  <a:lnTo>
                    <a:pt x="362" y="46"/>
                  </a:lnTo>
                  <a:lnTo>
                    <a:pt x="367" y="46"/>
                  </a:lnTo>
                  <a:lnTo>
                    <a:pt x="370" y="46"/>
                  </a:lnTo>
                  <a:lnTo>
                    <a:pt x="376" y="46"/>
                  </a:lnTo>
                  <a:lnTo>
                    <a:pt x="379" y="46"/>
                  </a:lnTo>
                  <a:lnTo>
                    <a:pt x="384" y="47"/>
                  </a:lnTo>
                  <a:lnTo>
                    <a:pt x="388" y="47"/>
                  </a:lnTo>
                  <a:lnTo>
                    <a:pt x="393" y="47"/>
                  </a:lnTo>
                  <a:lnTo>
                    <a:pt x="397" y="47"/>
                  </a:lnTo>
                  <a:lnTo>
                    <a:pt x="402" y="48"/>
                  </a:lnTo>
                  <a:lnTo>
                    <a:pt x="407" y="48"/>
                  </a:lnTo>
                  <a:lnTo>
                    <a:pt x="411" y="48"/>
                  </a:lnTo>
                  <a:lnTo>
                    <a:pt x="415" y="48"/>
                  </a:lnTo>
                  <a:lnTo>
                    <a:pt x="420" y="48"/>
                  </a:lnTo>
                  <a:lnTo>
                    <a:pt x="422" y="48"/>
                  </a:lnTo>
                  <a:lnTo>
                    <a:pt x="427" y="49"/>
                  </a:lnTo>
                  <a:lnTo>
                    <a:pt x="431" y="49"/>
                  </a:lnTo>
                  <a:lnTo>
                    <a:pt x="435" y="49"/>
                  </a:lnTo>
                  <a:lnTo>
                    <a:pt x="439" y="49"/>
                  </a:lnTo>
                  <a:lnTo>
                    <a:pt x="442" y="49"/>
                  </a:lnTo>
                  <a:lnTo>
                    <a:pt x="446" y="50"/>
                  </a:lnTo>
                  <a:lnTo>
                    <a:pt x="450" y="50"/>
                  </a:lnTo>
                  <a:lnTo>
                    <a:pt x="454" y="50"/>
                  </a:lnTo>
                  <a:lnTo>
                    <a:pt x="456" y="50"/>
                  </a:lnTo>
                  <a:lnTo>
                    <a:pt x="460" y="50"/>
                  </a:lnTo>
                  <a:lnTo>
                    <a:pt x="464" y="51"/>
                  </a:lnTo>
                  <a:lnTo>
                    <a:pt x="470" y="51"/>
                  </a:lnTo>
                  <a:lnTo>
                    <a:pt x="476" y="51"/>
                  </a:lnTo>
                  <a:lnTo>
                    <a:pt x="481" y="53"/>
                  </a:lnTo>
                  <a:lnTo>
                    <a:pt x="488" y="53"/>
                  </a:lnTo>
                  <a:lnTo>
                    <a:pt x="493" y="53"/>
                  </a:lnTo>
                  <a:lnTo>
                    <a:pt x="498" y="54"/>
                  </a:lnTo>
                  <a:lnTo>
                    <a:pt x="502" y="54"/>
                  </a:lnTo>
                  <a:lnTo>
                    <a:pt x="507" y="55"/>
                  </a:lnTo>
                  <a:lnTo>
                    <a:pt x="509" y="55"/>
                  </a:lnTo>
                  <a:lnTo>
                    <a:pt x="513" y="55"/>
                  </a:lnTo>
                  <a:lnTo>
                    <a:pt x="515" y="55"/>
                  </a:lnTo>
                  <a:lnTo>
                    <a:pt x="518" y="56"/>
                  </a:lnTo>
                  <a:lnTo>
                    <a:pt x="520" y="56"/>
                  </a:lnTo>
                  <a:lnTo>
                    <a:pt x="522" y="56"/>
                  </a:lnTo>
                  <a:lnTo>
                    <a:pt x="519" y="68"/>
                  </a:lnTo>
                  <a:lnTo>
                    <a:pt x="517" y="68"/>
                  </a:lnTo>
                  <a:lnTo>
                    <a:pt x="514" y="67"/>
                  </a:lnTo>
                  <a:lnTo>
                    <a:pt x="510" y="67"/>
                  </a:lnTo>
                  <a:lnTo>
                    <a:pt x="508" y="67"/>
                  </a:lnTo>
                  <a:lnTo>
                    <a:pt x="504" y="67"/>
                  </a:lnTo>
                  <a:lnTo>
                    <a:pt x="500" y="67"/>
                  </a:lnTo>
                  <a:lnTo>
                    <a:pt x="495" y="65"/>
                  </a:lnTo>
                  <a:lnTo>
                    <a:pt x="490" y="65"/>
                  </a:lnTo>
                  <a:lnTo>
                    <a:pt x="484" y="64"/>
                  </a:lnTo>
                  <a:lnTo>
                    <a:pt x="479" y="64"/>
                  </a:lnTo>
                  <a:lnTo>
                    <a:pt x="475" y="64"/>
                  </a:lnTo>
                  <a:lnTo>
                    <a:pt x="473" y="64"/>
                  </a:lnTo>
                  <a:lnTo>
                    <a:pt x="469" y="63"/>
                  </a:lnTo>
                  <a:lnTo>
                    <a:pt x="466" y="63"/>
                  </a:lnTo>
                  <a:lnTo>
                    <a:pt x="462" y="63"/>
                  </a:lnTo>
                  <a:lnTo>
                    <a:pt x="459" y="63"/>
                  </a:lnTo>
                  <a:lnTo>
                    <a:pt x="456" y="63"/>
                  </a:lnTo>
                  <a:lnTo>
                    <a:pt x="452" y="63"/>
                  </a:lnTo>
                  <a:lnTo>
                    <a:pt x="449" y="62"/>
                  </a:lnTo>
                  <a:lnTo>
                    <a:pt x="445" y="62"/>
                  </a:lnTo>
                  <a:lnTo>
                    <a:pt x="441" y="62"/>
                  </a:lnTo>
                  <a:lnTo>
                    <a:pt x="437" y="62"/>
                  </a:lnTo>
                  <a:lnTo>
                    <a:pt x="432" y="61"/>
                  </a:lnTo>
                  <a:lnTo>
                    <a:pt x="430" y="61"/>
                  </a:lnTo>
                  <a:lnTo>
                    <a:pt x="425" y="61"/>
                  </a:lnTo>
                  <a:lnTo>
                    <a:pt x="421" y="61"/>
                  </a:lnTo>
                  <a:lnTo>
                    <a:pt x="417" y="61"/>
                  </a:lnTo>
                  <a:lnTo>
                    <a:pt x="413" y="61"/>
                  </a:lnTo>
                  <a:lnTo>
                    <a:pt x="408" y="61"/>
                  </a:lnTo>
                  <a:lnTo>
                    <a:pt x="405" y="61"/>
                  </a:lnTo>
                  <a:lnTo>
                    <a:pt x="401" y="61"/>
                  </a:lnTo>
                  <a:lnTo>
                    <a:pt x="396" y="61"/>
                  </a:lnTo>
                  <a:lnTo>
                    <a:pt x="392" y="61"/>
                  </a:lnTo>
                  <a:lnTo>
                    <a:pt x="388" y="61"/>
                  </a:lnTo>
                  <a:lnTo>
                    <a:pt x="384" y="60"/>
                  </a:lnTo>
                  <a:lnTo>
                    <a:pt x="379" y="60"/>
                  </a:lnTo>
                  <a:lnTo>
                    <a:pt x="374" y="60"/>
                  </a:lnTo>
                  <a:lnTo>
                    <a:pt x="370" y="60"/>
                  </a:lnTo>
                  <a:lnTo>
                    <a:pt x="367" y="60"/>
                  </a:lnTo>
                  <a:lnTo>
                    <a:pt x="362" y="60"/>
                  </a:lnTo>
                  <a:lnTo>
                    <a:pt x="358" y="60"/>
                  </a:lnTo>
                  <a:lnTo>
                    <a:pt x="354" y="60"/>
                  </a:lnTo>
                  <a:lnTo>
                    <a:pt x="349" y="60"/>
                  </a:lnTo>
                  <a:lnTo>
                    <a:pt x="345" y="60"/>
                  </a:lnTo>
                  <a:lnTo>
                    <a:pt x="340" y="60"/>
                  </a:lnTo>
                  <a:lnTo>
                    <a:pt x="336" y="61"/>
                  </a:lnTo>
                  <a:lnTo>
                    <a:pt x="331" y="61"/>
                  </a:lnTo>
                  <a:lnTo>
                    <a:pt x="328" y="61"/>
                  </a:lnTo>
                  <a:lnTo>
                    <a:pt x="324" y="61"/>
                  </a:lnTo>
                  <a:lnTo>
                    <a:pt x="320" y="61"/>
                  </a:lnTo>
                  <a:lnTo>
                    <a:pt x="315" y="61"/>
                  </a:lnTo>
                  <a:lnTo>
                    <a:pt x="311" y="61"/>
                  </a:lnTo>
                  <a:lnTo>
                    <a:pt x="306" y="61"/>
                  </a:lnTo>
                  <a:lnTo>
                    <a:pt x="301" y="62"/>
                  </a:lnTo>
                  <a:lnTo>
                    <a:pt x="296" y="62"/>
                  </a:lnTo>
                  <a:lnTo>
                    <a:pt x="291" y="62"/>
                  </a:lnTo>
                  <a:lnTo>
                    <a:pt x="286" y="63"/>
                  </a:lnTo>
                  <a:lnTo>
                    <a:pt x="282" y="64"/>
                  </a:lnTo>
                  <a:lnTo>
                    <a:pt x="276" y="64"/>
                  </a:lnTo>
                  <a:lnTo>
                    <a:pt x="271" y="65"/>
                  </a:lnTo>
                  <a:lnTo>
                    <a:pt x="265" y="65"/>
                  </a:lnTo>
                  <a:lnTo>
                    <a:pt x="260" y="67"/>
                  </a:lnTo>
                  <a:lnTo>
                    <a:pt x="253" y="67"/>
                  </a:lnTo>
                  <a:lnTo>
                    <a:pt x="248" y="68"/>
                  </a:lnTo>
                  <a:lnTo>
                    <a:pt x="242" y="69"/>
                  </a:lnTo>
                  <a:lnTo>
                    <a:pt x="237" y="70"/>
                  </a:lnTo>
                  <a:lnTo>
                    <a:pt x="231" y="71"/>
                  </a:lnTo>
                  <a:lnTo>
                    <a:pt x="226" y="73"/>
                  </a:lnTo>
                  <a:lnTo>
                    <a:pt x="219" y="73"/>
                  </a:lnTo>
                  <a:lnTo>
                    <a:pt x="213" y="74"/>
                  </a:lnTo>
                  <a:lnTo>
                    <a:pt x="207" y="75"/>
                  </a:lnTo>
                  <a:lnTo>
                    <a:pt x="202" y="76"/>
                  </a:lnTo>
                  <a:lnTo>
                    <a:pt x="195" y="77"/>
                  </a:lnTo>
                  <a:lnTo>
                    <a:pt x="189" y="78"/>
                  </a:lnTo>
                  <a:lnTo>
                    <a:pt x="183" y="80"/>
                  </a:lnTo>
                  <a:lnTo>
                    <a:pt x="178" y="81"/>
                  </a:lnTo>
                  <a:lnTo>
                    <a:pt x="171" y="83"/>
                  </a:lnTo>
                  <a:lnTo>
                    <a:pt x="165" y="84"/>
                  </a:lnTo>
                  <a:lnTo>
                    <a:pt x="159" y="85"/>
                  </a:lnTo>
                  <a:lnTo>
                    <a:pt x="154" y="87"/>
                  </a:lnTo>
                  <a:lnTo>
                    <a:pt x="147" y="88"/>
                  </a:lnTo>
                  <a:lnTo>
                    <a:pt x="142" y="89"/>
                  </a:lnTo>
                  <a:lnTo>
                    <a:pt x="136" y="90"/>
                  </a:lnTo>
                  <a:lnTo>
                    <a:pt x="131" y="91"/>
                  </a:lnTo>
                  <a:lnTo>
                    <a:pt x="125" y="92"/>
                  </a:lnTo>
                  <a:lnTo>
                    <a:pt x="120" y="95"/>
                  </a:lnTo>
                  <a:lnTo>
                    <a:pt x="115" y="95"/>
                  </a:lnTo>
                  <a:lnTo>
                    <a:pt x="110" y="96"/>
                  </a:lnTo>
                  <a:lnTo>
                    <a:pt x="105" y="97"/>
                  </a:lnTo>
                  <a:lnTo>
                    <a:pt x="99" y="99"/>
                  </a:lnTo>
                  <a:lnTo>
                    <a:pt x="94" y="99"/>
                  </a:lnTo>
                  <a:lnTo>
                    <a:pt x="89" y="101"/>
                  </a:lnTo>
                  <a:lnTo>
                    <a:pt x="84" y="102"/>
                  </a:lnTo>
                  <a:lnTo>
                    <a:pt x="81" y="103"/>
                  </a:lnTo>
                  <a:lnTo>
                    <a:pt x="76" y="104"/>
                  </a:lnTo>
                  <a:lnTo>
                    <a:pt x="72" y="105"/>
                  </a:lnTo>
                  <a:lnTo>
                    <a:pt x="68" y="105"/>
                  </a:lnTo>
                  <a:lnTo>
                    <a:pt x="64" y="108"/>
                  </a:lnTo>
                  <a:lnTo>
                    <a:pt x="60" y="108"/>
                  </a:lnTo>
                  <a:lnTo>
                    <a:pt x="57" y="109"/>
                  </a:lnTo>
                  <a:lnTo>
                    <a:pt x="54" y="109"/>
                  </a:lnTo>
                  <a:lnTo>
                    <a:pt x="50" y="110"/>
                  </a:lnTo>
                  <a:lnTo>
                    <a:pt x="45" y="111"/>
                  </a:lnTo>
                  <a:lnTo>
                    <a:pt x="40" y="114"/>
                  </a:lnTo>
                  <a:lnTo>
                    <a:pt x="36" y="114"/>
                  </a:lnTo>
                  <a:lnTo>
                    <a:pt x="34" y="115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5" y="116"/>
                  </a:lnTo>
                  <a:lnTo>
                    <a:pt x="38" y="115"/>
                  </a:lnTo>
                  <a:lnTo>
                    <a:pt x="42" y="115"/>
                  </a:lnTo>
                  <a:lnTo>
                    <a:pt x="44" y="114"/>
                  </a:lnTo>
                  <a:lnTo>
                    <a:pt x="47" y="114"/>
                  </a:lnTo>
                  <a:lnTo>
                    <a:pt x="49" y="112"/>
                  </a:lnTo>
                  <a:lnTo>
                    <a:pt x="53" y="112"/>
                  </a:lnTo>
                  <a:lnTo>
                    <a:pt x="55" y="111"/>
                  </a:lnTo>
                  <a:lnTo>
                    <a:pt x="59" y="111"/>
                  </a:lnTo>
                  <a:lnTo>
                    <a:pt x="63" y="111"/>
                  </a:lnTo>
                  <a:lnTo>
                    <a:pt x="68" y="111"/>
                  </a:lnTo>
                  <a:lnTo>
                    <a:pt x="72" y="110"/>
                  </a:lnTo>
                  <a:lnTo>
                    <a:pt x="76" y="109"/>
                  </a:lnTo>
                  <a:lnTo>
                    <a:pt x="81" y="108"/>
                  </a:lnTo>
                  <a:lnTo>
                    <a:pt x="86" y="108"/>
                  </a:lnTo>
                  <a:lnTo>
                    <a:pt x="91" y="107"/>
                  </a:lnTo>
                  <a:lnTo>
                    <a:pt x="96" y="105"/>
                  </a:lnTo>
                  <a:lnTo>
                    <a:pt x="101" y="105"/>
                  </a:lnTo>
                  <a:lnTo>
                    <a:pt x="106" y="105"/>
                  </a:lnTo>
                  <a:lnTo>
                    <a:pt x="111" y="104"/>
                  </a:lnTo>
                  <a:lnTo>
                    <a:pt x="116" y="103"/>
                  </a:lnTo>
                  <a:lnTo>
                    <a:pt x="122" y="102"/>
                  </a:lnTo>
                  <a:lnTo>
                    <a:pt x="128" y="102"/>
                  </a:lnTo>
                  <a:lnTo>
                    <a:pt x="134" y="101"/>
                  </a:lnTo>
                  <a:lnTo>
                    <a:pt x="140" y="101"/>
                  </a:lnTo>
                  <a:lnTo>
                    <a:pt x="146" y="99"/>
                  </a:lnTo>
                  <a:lnTo>
                    <a:pt x="152" y="99"/>
                  </a:lnTo>
                  <a:lnTo>
                    <a:pt x="157" y="98"/>
                  </a:lnTo>
                  <a:lnTo>
                    <a:pt x="164" y="97"/>
                  </a:lnTo>
                  <a:lnTo>
                    <a:pt x="170" y="96"/>
                  </a:lnTo>
                  <a:lnTo>
                    <a:pt x="176" y="95"/>
                  </a:lnTo>
                  <a:lnTo>
                    <a:pt x="183" y="95"/>
                  </a:lnTo>
                  <a:lnTo>
                    <a:pt x="189" y="94"/>
                  </a:lnTo>
                  <a:lnTo>
                    <a:pt x="195" y="92"/>
                  </a:lnTo>
                  <a:lnTo>
                    <a:pt x="202" y="92"/>
                  </a:lnTo>
                  <a:lnTo>
                    <a:pt x="208" y="91"/>
                  </a:lnTo>
                  <a:lnTo>
                    <a:pt x="214" y="90"/>
                  </a:lnTo>
                  <a:lnTo>
                    <a:pt x="220" y="89"/>
                  </a:lnTo>
                  <a:lnTo>
                    <a:pt x="227" y="89"/>
                  </a:lnTo>
                  <a:lnTo>
                    <a:pt x="232" y="88"/>
                  </a:lnTo>
                  <a:lnTo>
                    <a:pt x="238" y="88"/>
                  </a:lnTo>
                  <a:lnTo>
                    <a:pt x="244" y="87"/>
                  </a:lnTo>
                  <a:lnTo>
                    <a:pt x="251" y="87"/>
                  </a:lnTo>
                  <a:lnTo>
                    <a:pt x="257" y="85"/>
                  </a:lnTo>
                  <a:lnTo>
                    <a:pt x="262" y="85"/>
                  </a:lnTo>
                  <a:lnTo>
                    <a:pt x="268" y="84"/>
                  </a:lnTo>
                  <a:lnTo>
                    <a:pt x="273" y="83"/>
                  </a:lnTo>
                  <a:lnTo>
                    <a:pt x="278" y="83"/>
                  </a:lnTo>
                  <a:lnTo>
                    <a:pt x="284" y="83"/>
                  </a:lnTo>
                  <a:lnTo>
                    <a:pt x="289" y="82"/>
                  </a:lnTo>
                  <a:lnTo>
                    <a:pt x="295" y="82"/>
                  </a:lnTo>
                  <a:lnTo>
                    <a:pt x="300" y="81"/>
                  </a:lnTo>
                  <a:lnTo>
                    <a:pt x="305" y="81"/>
                  </a:lnTo>
                  <a:lnTo>
                    <a:pt x="309" y="80"/>
                  </a:lnTo>
                  <a:lnTo>
                    <a:pt x="314" y="80"/>
                  </a:lnTo>
                  <a:lnTo>
                    <a:pt x="318" y="80"/>
                  </a:lnTo>
                  <a:lnTo>
                    <a:pt x="323" y="80"/>
                  </a:lnTo>
                  <a:lnTo>
                    <a:pt x="326" y="80"/>
                  </a:lnTo>
                  <a:lnTo>
                    <a:pt x="330" y="80"/>
                  </a:lnTo>
                  <a:lnTo>
                    <a:pt x="334" y="78"/>
                  </a:lnTo>
                  <a:lnTo>
                    <a:pt x="336" y="78"/>
                  </a:lnTo>
                  <a:lnTo>
                    <a:pt x="340" y="78"/>
                  </a:lnTo>
                  <a:lnTo>
                    <a:pt x="344" y="78"/>
                  </a:lnTo>
                  <a:lnTo>
                    <a:pt x="348" y="78"/>
                  </a:lnTo>
                  <a:lnTo>
                    <a:pt x="352" y="78"/>
                  </a:lnTo>
                  <a:lnTo>
                    <a:pt x="355" y="78"/>
                  </a:lnTo>
                  <a:lnTo>
                    <a:pt x="360" y="78"/>
                  </a:lnTo>
                  <a:lnTo>
                    <a:pt x="363" y="77"/>
                  </a:lnTo>
                  <a:lnTo>
                    <a:pt x="367" y="77"/>
                  </a:lnTo>
                  <a:lnTo>
                    <a:pt x="372" y="77"/>
                  </a:lnTo>
                  <a:lnTo>
                    <a:pt x="376" y="77"/>
                  </a:lnTo>
                  <a:lnTo>
                    <a:pt x="379" y="77"/>
                  </a:lnTo>
                  <a:lnTo>
                    <a:pt x="383" y="77"/>
                  </a:lnTo>
                  <a:lnTo>
                    <a:pt x="387" y="77"/>
                  </a:lnTo>
                  <a:lnTo>
                    <a:pt x="391" y="77"/>
                  </a:lnTo>
                  <a:lnTo>
                    <a:pt x="394" y="77"/>
                  </a:lnTo>
                  <a:lnTo>
                    <a:pt x="398" y="77"/>
                  </a:lnTo>
                  <a:lnTo>
                    <a:pt x="402" y="77"/>
                  </a:lnTo>
                  <a:lnTo>
                    <a:pt x="406" y="77"/>
                  </a:lnTo>
                  <a:lnTo>
                    <a:pt x="410" y="77"/>
                  </a:lnTo>
                  <a:lnTo>
                    <a:pt x="413" y="77"/>
                  </a:lnTo>
                  <a:lnTo>
                    <a:pt x="417" y="77"/>
                  </a:lnTo>
                  <a:lnTo>
                    <a:pt x="421" y="77"/>
                  </a:lnTo>
                  <a:lnTo>
                    <a:pt x="425" y="77"/>
                  </a:lnTo>
                  <a:lnTo>
                    <a:pt x="428" y="77"/>
                  </a:lnTo>
                  <a:lnTo>
                    <a:pt x="432" y="77"/>
                  </a:lnTo>
                  <a:lnTo>
                    <a:pt x="436" y="77"/>
                  </a:lnTo>
                  <a:lnTo>
                    <a:pt x="440" y="77"/>
                  </a:lnTo>
                  <a:lnTo>
                    <a:pt x="444" y="77"/>
                  </a:lnTo>
                  <a:lnTo>
                    <a:pt x="446" y="77"/>
                  </a:lnTo>
                  <a:lnTo>
                    <a:pt x="450" y="78"/>
                  </a:lnTo>
                  <a:lnTo>
                    <a:pt x="454" y="78"/>
                  </a:lnTo>
                  <a:lnTo>
                    <a:pt x="456" y="78"/>
                  </a:lnTo>
                  <a:lnTo>
                    <a:pt x="460" y="78"/>
                  </a:lnTo>
                  <a:lnTo>
                    <a:pt x="462" y="78"/>
                  </a:lnTo>
                  <a:lnTo>
                    <a:pt x="469" y="78"/>
                  </a:lnTo>
                  <a:lnTo>
                    <a:pt x="475" y="78"/>
                  </a:lnTo>
                  <a:lnTo>
                    <a:pt x="480" y="78"/>
                  </a:lnTo>
                  <a:lnTo>
                    <a:pt x="485" y="78"/>
                  </a:lnTo>
                  <a:lnTo>
                    <a:pt x="490" y="78"/>
                  </a:lnTo>
                  <a:lnTo>
                    <a:pt x="495" y="78"/>
                  </a:lnTo>
                  <a:lnTo>
                    <a:pt x="498" y="78"/>
                  </a:lnTo>
                  <a:lnTo>
                    <a:pt x="502" y="78"/>
                  </a:lnTo>
                  <a:lnTo>
                    <a:pt x="504" y="78"/>
                  </a:lnTo>
                  <a:lnTo>
                    <a:pt x="508" y="78"/>
                  </a:lnTo>
                  <a:lnTo>
                    <a:pt x="510" y="78"/>
                  </a:lnTo>
                  <a:lnTo>
                    <a:pt x="513" y="80"/>
                  </a:lnTo>
                  <a:lnTo>
                    <a:pt x="513" y="82"/>
                  </a:lnTo>
                  <a:lnTo>
                    <a:pt x="515" y="87"/>
                  </a:lnTo>
                  <a:lnTo>
                    <a:pt x="515" y="89"/>
                  </a:lnTo>
                  <a:lnTo>
                    <a:pt x="515" y="91"/>
                  </a:lnTo>
                  <a:lnTo>
                    <a:pt x="514" y="92"/>
                  </a:lnTo>
                  <a:lnTo>
                    <a:pt x="512" y="94"/>
                  </a:lnTo>
                  <a:lnTo>
                    <a:pt x="508" y="92"/>
                  </a:lnTo>
                  <a:lnTo>
                    <a:pt x="503" y="92"/>
                  </a:lnTo>
                  <a:lnTo>
                    <a:pt x="499" y="91"/>
                  </a:lnTo>
                  <a:lnTo>
                    <a:pt x="497" y="91"/>
                  </a:lnTo>
                  <a:lnTo>
                    <a:pt x="491" y="91"/>
                  </a:lnTo>
                  <a:lnTo>
                    <a:pt x="488" y="91"/>
                  </a:lnTo>
                  <a:lnTo>
                    <a:pt x="481" y="91"/>
                  </a:lnTo>
                  <a:lnTo>
                    <a:pt x="476" y="91"/>
                  </a:lnTo>
                  <a:lnTo>
                    <a:pt x="471" y="91"/>
                  </a:lnTo>
                  <a:lnTo>
                    <a:pt x="465" y="91"/>
                  </a:lnTo>
                  <a:lnTo>
                    <a:pt x="462" y="91"/>
                  </a:lnTo>
                  <a:lnTo>
                    <a:pt x="459" y="91"/>
                  </a:lnTo>
                  <a:lnTo>
                    <a:pt x="456" y="91"/>
                  </a:lnTo>
                  <a:lnTo>
                    <a:pt x="452" y="91"/>
                  </a:lnTo>
                  <a:lnTo>
                    <a:pt x="450" y="91"/>
                  </a:lnTo>
                  <a:lnTo>
                    <a:pt x="446" y="91"/>
                  </a:lnTo>
                  <a:lnTo>
                    <a:pt x="442" y="91"/>
                  </a:lnTo>
                  <a:lnTo>
                    <a:pt x="440" y="91"/>
                  </a:lnTo>
                  <a:lnTo>
                    <a:pt x="436" y="91"/>
                  </a:lnTo>
                  <a:lnTo>
                    <a:pt x="432" y="91"/>
                  </a:lnTo>
                  <a:lnTo>
                    <a:pt x="428" y="91"/>
                  </a:lnTo>
                  <a:lnTo>
                    <a:pt x="425" y="91"/>
                  </a:lnTo>
                  <a:lnTo>
                    <a:pt x="421" y="91"/>
                  </a:lnTo>
                  <a:lnTo>
                    <a:pt x="417" y="91"/>
                  </a:lnTo>
                  <a:lnTo>
                    <a:pt x="413" y="91"/>
                  </a:lnTo>
                  <a:lnTo>
                    <a:pt x="410" y="91"/>
                  </a:lnTo>
                  <a:lnTo>
                    <a:pt x="406" y="91"/>
                  </a:lnTo>
                  <a:lnTo>
                    <a:pt x="402" y="91"/>
                  </a:lnTo>
                  <a:lnTo>
                    <a:pt x="398" y="91"/>
                  </a:lnTo>
                  <a:lnTo>
                    <a:pt x="394" y="91"/>
                  </a:lnTo>
                  <a:lnTo>
                    <a:pt x="391" y="91"/>
                  </a:lnTo>
                  <a:lnTo>
                    <a:pt x="387" y="91"/>
                  </a:lnTo>
                  <a:lnTo>
                    <a:pt x="383" y="91"/>
                  </a:lnTo>
                  <a:lnTo>
                    <a:pt x="379" y="91"/>
                  </a:lnTo>
                  <a:lnTo>
                    <a:pt x="376" y="91"/>
                  </a:lnTo>
                  <a:lnTo>
                    <a:pt x="372" y="91"/>
                  </a:lnTo>
                  <a:lnTo>
                    <a:pt x="367" y="91"/>
                  </a:lnTo>
                  <a:lnTo>
                    <a:pt x="364" y="91"/>
                  </a:lnTo>
                  <a:lnTo>
                    <a:pt x="360" y="91"/>
                  </a:lnTo>
                  <a:lnTo>
                    <a:pt x="355" y="92"/>
                  </a:lnTo>
                  <a:lnTo>
                    <a:pt x="352" y="92"/>
                  </a:lnTo>
                  <a:lnTo>
                    <a:pt x="349" y="92"/>
                  </a:lnTo>
                  <a:lnTo>
                    <a:pt x="344" y="92"/>
                  </a:lnTo>
                  <a:lnTo>
                    <a:pt x="341" y="92"/>
                  </a:lnTo>
                  <a:lnTo>
                    <a:pt x="336" y="92"/>
                  </a:lnTo>
                  <a:lnTo>
                    <a:pt x="334" y="94"/>
                  </a:lnTo>
                  <a:lnTo>
                    <a:pt x="330" y="94"/>
                  </a:lnTo>
                  <a:lnTo>
                    <a:pt x="326" y="94"/>
                  </a:lnTo>
                  <a:lnTo>
                    <a:pt x="324" y="94"/>
                  </a:lnTo>
                  <a:lnTo>
                    <a:pt x="320" y="95"/>
                  </a:lnTo>
                  <a:lnTo>
                    <a:pt x="316" y="95"/>
                  </a:lnTo>
                  <a:lnTo>
                    <a:pt x="313" y="95"/>
                  </a:lnTo>
                  <a:lnTo>
                    <a:pt x="307" y="95"/>
                  </a:lnTo>
                  <a:lnTo>
                    <a:pt x="304" y="95"/>
                  </a:lnTo>
                  <a:lnTo>
                    <a:pt x="299" y="95"/>
                  </a:lnTo>
                  <a:lnTo>
                    <a:pt x="295" y="96"/>
                  </a:lnTo>
                  <a:lnTo>
                    <a:pt x="289" y="96"/>
                  </a:lnTo>
                  <a:lnTo>
                    <a:pt x="285" y="97"/>
                  </a:lnTo>
                  <a:lnTo>
                    <a:pt x="278" y="97"/>
                  </a:lnTo>
                  <a:lnTo>
                    <a:pt x="273" y="98"/>
                  </a:lnTo>
                  <a:lnTo>
                    <a:pt x="268" y="98"/>
                  </a:lnTo>
                  <a:lnTo>
                    <a:pt x="262" y="99"/>
                  </a:lnTo>
                  <a:lnTo>
                    <a:pt x="256" y="99"/>
                  </a:lnTo>
                  <a:lnTo>
                    <a:pt x="251" y="101"/>
                  </a:lnTo>
                  <a:lnTo>
                    <a:pt x="244" y="101"/>
                  </a:lnTo>
                  <a:lnTo>
                    <a:pt x="239" y="102"/>
                  </a:lnTo>
                  <a:lnTo>
                    <a:pt x="232" y="103"/>
                  </a:lnTo>
                  <a:lnTo>
                    <a:pt x="226" y="104"/>
                  </a:lnTo>
                  <a:lnTo>
                    <a:pt x="219" y="104"/>
                  </a:lnTo>
                  <a:lnTo>
                    <a:pt x="213" y="105"/>
                  </a:lnTo>
                  <a:lnTo>
                    <a:pt x="205" y="105"/>
                  </a:lnTo>
                  <a:lnTo>
                    <a:pt x="200" y="107"/>
                  </a:lnTo>
                  <a:lnTo>
                    <a:pt x="193" y="108"/>
                  </a:lnTo>
                  <a:lnTo>
                    <a:pt x="186" y="109"/>
                  </a:lnTo>
                  <a:lnTo>
                    <a:pt x="180" y="110"/>
                  </a:lnTo>
                  <a:lnTo>
                    <a:pt x="173" y="111"/>
                  </a:lnTo>
                  <a:lnTo>
                    <a:pt x="166" y="111"/>
                  </a:lnTo>
                  <a:lnTo>
                    <a:pt x="159" y="112"/>
                  </a:lnTo>
                  <a:lnTo>
                    <a:pt x="152" y="114"/>
                  </a:lnTo>
                  <a:lnTo>
                    <a:pt x="146" y="115"/>
                  </a:lnTo>
                  <a:lnTo>
                    <a:pt x="140" y="116"/>
                  </a:lnTo>
                  <a:lnTo>
                    <a:pt x="134" y="117"/>
                  </a:lnTo>
                  <a:lnTo>
                    <a:pt x="126" y="118"/>
                  </a:lnTo>
                  <a:lnTo>
                    <a:pt x="120" y="118"/>
                  </a:lnTo>
                  <a:lnTo>
                    <a:pt x="113" y="119"/>
                  </a:lnTo>
                  <a:lnTo>
                    <a:pt x="107" y="121"/>
                  </a:lnTo>
                  <a:lnTo>
                    <a:pt x="99" y="121"/>
                  </a:lnTo>
                  <a:lnTo>
                    <a:pt x="94" y="122"/>
                  </a:lnTo>
                  <a:lnTo>
                    <a:pt x="88" y="123"/>
                  </a:lnTo>
                  <a:lnTo>
                    <a:pt x="82" y="124"/>
                  </a:lnTo>
                  <a:lnTo>
                    <a:pt x="76" y="124"/>
                  </a:lnTo>
                  <a:lnTo>
                    <a:pt x="71" y="125"/>
                  </a:lnTo>
                  <a:lnTo>
                    <a:pt x="65" y="126"/>
                  </a:lnTo>
                  <a:lnTo>
                    <a:pt x="60" y="128"/>
                  </a:lnTo>
                  <a:lnTo>
                    <a:pt x="55" y="128"/>
                  </a:lnTo>
                  <a:lnTo>
                    <a:pt x="49" y="129"/>
                  </a:lnTo>
                  <a:lnTo>
                    <a:pt x="44" y="129"/>
                  </a:lnTo>
                  <a:lnTo>
                    <a:pt x="40" y="130"/>
                  </a:lnTo>
                  <a:lnTo>
                    <a:pt x="35" y="130"/>
                  </a:lnTo>
                  <a:lnTo>
                    <a:pt x="31" y="131"/>
                  </a:lnTo>
                  <a:lnTo>
                    <a:pt x="28" y="131"/>
                  </a:lnTo>
                  <a:lnTo>
                    <a:pt x="24" y="132"/>
                  </a:lnTo>
                  <a:lnTo>
                    <a:pt x="20" y="132"/>
                  </a:lnTo>
                  <a:lnTo>
                    <a:pt x="18" y="133"/>
                  </a:lnTo>
                  <a:lnTo>
                    <a:pt x="15" y="133"/>
                  </a:lnTo>
                  <a:lnTo>
                    <a:pt x="13" y="135"/>
                  </a:lnTo>
                  <a:lnTo>
                    <a:pt x="7" y="135"/>
                  </a:lnTo>
                  <a:lnTo>
                    <a:pt x="4" y="136"/>
                  </a:lnTo>
                  <a:lnTo>
                    <a:pt x="2" y="136"/>
                  </a:lnTo>
                  <a:lnTo>
                    <a:pt x="2" y="137"/>
                  </a:lnTo>
                  <a:lnTo>
                    <a:pt x="1" y="135"/>
                  </a:lnTo>
                  <a:lnTo>
                    <a:pt x="0" y="131"/>
                  </a:lnTo>
                  <a:lnTo>
                    <a:pt x="0" y="129"/>
                  </a:lnTo>
                  <a:lnTo>
                    <a:pt x="2" y="126"/>
                  </a:lnTo>
                  <a:lnTo>
                    <a:pt x="4" y="125"/>
                  </a:lnTo>
                  <a:lnTo>
                    <a:pt x="6" y="124"/>
                  </a:lnTo>
                  <a:lnTo>
                    <a:pt x="9" y="124"/>
                  </a:lnTo>
                  <a:lnTo>
                    <a:pt x="14" y="123"/>
                  </a:lnTo>
                  <a:lnTo>
                    <a:pt x="13" y="123"/>
                  </a:lnTo>
                  <a:lnTo>
                    <a:pt x="10" y="122"/>
                  </a:lnTo>
                  <a:lnTo>
                    <a:pt x="9" y="119"/>
                  </a:lnTo>
                  <a:lnTo>
                    <a:pt x="7" y="118"/>
                  </a:lnTo>
                  <a:lnTo>
                    <a:pt x="7" y="115"/>
                  </a:lnTo>
                  <a:lnTo>
                    <a:pt x="10" y="111"/>
                  </a:lnTo>
                  <a:lnTo>
                    <a:pt x="13" y="110"/>
                  </a:lnTo>
                  <a:lnTo>
                    <a:pt x="16" y="108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4" y="105"/>
                  </a:lnTo>
                  <a:lnTo>
                    <a:pt x="28" y="105"/>
                  </a:lnTo>
                  <a:lnTo>
                    <a:pt x="26" y="105"/>
                  </a:lnTo>
                  <a:lnTo>
                    <a:pt x="25" y="105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5" y="104"/>
                  </a:lnTo>
                  <a:lnTo>
                    <a:pt x="13" y="103"/>
                  </a:lnTo>
                  <a:lnTo>
                    <a:pt x="9" y="102"/>
                  </a:lnTo>
                  <a:lnTo>
                    <a:pt x="7" y="101"/>
                  </a:lnTo>
                  <a:lnTo>
                    <a:pt x="11" y="90"/>
                  </a:lnTo>
                  <a:lnTo>
                    <a:pt x="11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85" name="Freeform 45"/>
            <p:cNvSpPr>
              <a:spLocks/>
            </p:cNvSpPr>
            <p:nvPr/>
          </p:nvSpPr>
          <p:spPr bwMode="auto">
            <a:xfrm>
              <a:off x="572" y="3980"/>
              <a:ext cx="22" cy="19"/>
            </a:xfrm>
            <a:custGeom>
              <a:avLst/>
              <a:gdLst>
                <a:gd name="T0" fmla="*/ 22 w 22"/>
                <a:gd name="T1" fmla="*/ 15 h 19"/>
                <a:gd name="T2" fmla="*/ 21 w 22"/>
                <a:gd name="T3" fmla="*/ 13 h 19"/>
                <a:gd name="T4" fmla="*/ 19 w 22"/>
                <a:gd name="T5" fmla="*/ 11 h 19"/>
                <a:gd name="T6" fmla="*/ 17 w 22"/>
                <a:gd name="T7" fmla="*/ 8 h 19"/>
                <a:gd name="T8" fmla="*/ 14 w 22"/>
                <a:gd name="T9" fmla="*/ 6 h 19"/>
                <a:gd name="T10" fmla="*/ 11 w 22"/>
                <a:gd name="T11" fmla="*/ 1 h 19"/>
                <a:gd name="T12" fmla="*/ 7 w 22"/>
                <a:gd name="T13" fmla="*/ 0 h 19"/>
                <a:gd name="T14" fmla="*/ 4 w 22"/>
                <a:gd name="T15" fmla="*/ 1 h 19"/>
                <a:gd name="T16" fmla="*/ 2 w 22"/>
                <a:gd name="T17" fmla="*/ 4 h 19"/>
                <a:gd name="T18" fmla="*/ 0 w 22"/>
                <a:gd name="T19" fmla="*/ 6 h 19"/>
                <a:gd name="T20" fmla="*/ 0 w 22"/>
                <a:gd name="T21" fmla="*/ 9 h 19"/>
                <a:gd name="T22" fmla="*/ 4 w 22"/>
                <a:gd name="T23" fmla="*/ 12 h 19"/>
                <a:gd name="T24" fmla="*/ 7 w 22"/>
                <a:gd name="T25" fmla="*/ 15 h 19"/>
                <a:gd name="T26" fmla="*/ 11 w 22"/>
                <a:gd name="T27" fmla="*/ 18 h 19"/>
                <a:gd name="T28" fmla="*/ 14 w 22"/>
                <a:gd name="T29" fmla="*/ 19 h 19"/>
                <a:gd name="T30" fmla="*/ 18 w 22"/>
                <a:gd name="T31" fmla="*/ 18 h 19"/>
                <a:gd name="T32" fmla="*/ 19 w 22"/>
                <a:gd name="T33" fmla="*/ 17 h 19"/>
                <a:gd name="T34" fmla="*/ 22 w 22"/>
                <a:gd name="T35" fmla="*/ 15 h 19"/>
                <a:gd name="T36" fmla="*/ 22 w 22"/>
                <a:gd name="T37" fmla="*/ 15 h 19"/>
                <a:gd name="T38" fmla="*/ 22 w 22"/>
                <a:gd name="T3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19">
                  <a:moveTo>
                    <a:pt x="22" y="15"/>
                  </a:moveTo>
                  <a:lnTo>
                    <a:pt x="21" y="13"/>
                  </a:lnTo>
                  <a:lnTo>
                    <a:pt x="19" y="11"/>
                  </a:lnTo>
                  <a:lnTo>
                    <a:pt x="17" y="8"/>
                  </a:lnTo>
                  <a:lnTo>
                    <a:pt x="14" y="6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7" y="15"/>
                  </a:lnTo>
                  <a:lnTo>
                    <a:pt x="11" y="18"/>
                  </a:lnTo>
                  <a:lnTo>
                    <a:pt x="14" y="19"/>
                  </a:lnTo>
                  <a:lnTo>
                    <a:pt x="18" y="18"/>
                  </a:lnTo>
                  <a:lnTo>
                    <a:pt x="19" y="17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86" name="Freeform 46"/>
            <p:cNvSpPr>
              <a:spLocks/>
            </p:cNvSpPr>
            <p:nvPr/>
          </p:nvSpPr>
          <p:spPr bwMode="auto">
            <a:xfrm>
              <a:off x="591" y="3985"/>
              <a:ext cx="91" cy="74"/>
            </a:xfrm>
            <a:custGeom>
              <a:avLst/>
              <a:gdLst>
                <a:gd name="T0" fmla="*/ 0 w 91"/>
                <a:gd name="T1" fmla="*/ 47 h 74"/>
                <a:gd name="T2" fmla="*/ 0 w 91"/>
                <a:gd name="T3" fmla="*/ 33 h 74"/>
                <a:gd name="T4" fmla="*/ 4 w 91"/>
                <a:gd name="T5" fmla="*/ 24 h 74"/>
                <a:gd name="T6" fmla="*/ 8 w 91"/>
                <a:gd name="T7" fmla="*/ 15 h 74"/>
                <a:gd name="T8" fmla="*/ 23 w 91"/>
                <a:gd name="T9" fmla="*/ 4 h 74"/>
                <a:gd name="T10" fmla="*/ 41 w 91"/>
                <a:gd name="T11" fmla="*/ 0 h 74"/>
                <a:gd name="T12" fmla="*/ 56 w 91"/>
                <a:gd name="T13" fmla="*/ 1 h 74"/>
                <a:gd name="T14" fmla="*/ 67 w 91"/>
                <a:gd name="T15" fmla="*/ 2 h 74"/>
                <a:gd name="T16" fmla="*/ 77 w 91"/>
                <a:gd name="T17" fmla="*/ 14 h 74"/>
                <a:gd name="T18" fmla="*/ 84 w 91"/>
                <a:gd name="T19" fmla="*/ 20 h 74"/>
                <a:gd name="T20" fmla="*/ 90 w 91"/>
                <a:gd name="T21" fmla="*/ 24 h 74"/>
                <a:gd name="T22" fmla="*/ 90 w 91"/>
                <a:gd name="T23" fmla="*/ 38 h 74"/>
                <a:gd name="T24" fmla="*/ 86 w 91"/>
                <a:gd name="T25" fmla="*/ 50 h 74"/>
                <a:gd name="T26" fmla="*/ 77 w 91"/>
                <a:gd name="T27" fmla="*/ 49 h 74"/>
                <a:gd name="T28" fmla="*/ 68 w 91"/>
                <a:gd name="T29" fmla="*/ 42 h 74"/>
                <a:gd name="T30" fmla="*/ 66 w 91"/>
                <a:gd name="T31" fmla="*/ 33 h 74"/>
                <a:gd name="T32" fmla="*/ 65 w 91"/>
                <a:gd name="T33" fmla="*/ 16 h 74"/>
                <a:gd name="T34" fmla="*/ 53 w 91"/>
                <a:gd name="T35" fmla="*/ 10 h 74"/>
                <a:gd name="T36" fmla="*/ 41 w 91"/>
                <a:gd name="T37" fmla="*/ 9 h 74"/>
                <a:gd name="T38" fmla="*/ 31 w 91"/>
                <a:gd name="T39" fmla="*/ 13 h 74"/>
                <a:gd name="T40" fmla="*/ 23 w 91"/>
                <a:gd name="T41" fmla="*/ 26 h 74"/>
                <a:gd name="T42" fmla="*/ 28 w 91"/>
                <a:gd name="T43" fmla="*/ 28 h 74"/>
                <a:gd name="T44" fmla="*/ 42 w 91"/>
                <a:gd name="T45" fmla="*/ 29 h 74"/>
                <a:gd name="T46" fmla="*/ 49 w 91"/>
                <a:gd name="T47" fmla="*/ 37 h 74"/>
                <a:gd name="T48" fmla="*/ 37 w 91"/>
                <a:gd name="T49" fmla="*/ 40 h 74"/>
                <a:gd name="T50" fmla="*/ 36 w 91"/>
                <a:gd name="T51" fmla="*/ 44 h 74"/>
                <a:gd name="T52" fmla="*/ 39 w 91"/>
                <a:gd name="T53" fmla="*/ 55 h 74"/>
                <a:gd name="T54" fmla="*/ 43 w 91"/>
                <a:gd name="T55" fmla="*/ 61 h 74"/>
                <a:gd name="T56" fmla="*/ 55 w 91"/>
                <a:gd name="T57" fmla="*/ 61 h 74"/>
                <a:gd name="T58" fmla="*/ 58 w 91"/>
                <a:gd name="T59" fmla="*/ 68 h 74"/>
                <a:gd name="T60" fmla="*/ 52 w 91"/>
                <a:gd name="T61" fmla="*/ 72 h 74"/>
                <a:gd name="T62" fmla="*/ 41 w 91"/>
                <a:gd name="T63" fmla="*/ 71 h 74"/>
                <a:gd name="T64" fmla="*/ 31 w 91"/>
                <a:gd name="T65" fmla="*/ 71 h 74"/>
                <a:gd name="T66" fmla="*/ 22 w 91"/>
                <a:gd name="T67" fmla="*/ 71 h 74"/>
                <a:gd name="T68" fmla="*/ 17 w 91"/>
                <a:gd name="T69" fmla="*/ 67 h 74"/>
                <a:gd name="T70" fmla="*/ 18 w 91"/>
                <a:gd name="T71" fmla="*/ 62 h 74"/>
                <a:gd name="T72" fmla="*/ 26 w 91"/>
                <a:gd name="T73" fmla="*/ 53 h 74"/>
                <a:gd name="T74" fmla="*/ 21 w 91"/>
                <a:gd name="T75" fmla="*/ 51 h 74"/>
                <a:gd name="T76" fmla="*/ 21 w 91"/>
                <a:gd name="T77" fmla="*/ 38 h 74"/>
                <a:gd name="T78" fmla="*/ 12 w 91"/>
                <a:gd name="T79" fmla="*/ 37 h 74"/>
                <a:gd name="T80" fmla="*/ 10 w 91"/>
                <a:gd name="T81" fmla="*/ 44 h 74"/>
                <a:gd name="T82" fmla="*/ 12 w 91"/>
                <a:gd name="T83" fmla="*/ 54 h 74"/>
                <a:gd name="T84" fmla="*/ 3 w 91"/>
                <a:gd name="T85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74">
                  <a:moveTo>
                    <a:pt x="2" y="53"/>
                  </a:moveTo>
                  <a:lnTo>
                    <a:pt x="2" y="50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4" y="24"/>
                  </a:lnTo>
                  <a:lnTo>
                    <a:pt x="5" y="21"/>
                  </a:lnTo>
                  <a:lnTo>
                    <a:pt x="7" y="17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6" y="1"/>
                  </a:lnTo>
                  <a:lnTo>
                    <a:pt x="60" y="1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71" y="4"/>
                  </a:lnTo>
                  <a:lnTo>
                    <a:pt x="76" y="9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81" y="19"/>
                  </a:lnTo>
                  <a:lnTo>
                    <a:pt x="84" y="20"/>
                  </a:lnTo>
                  <a:lnTo>
                    <a:pt x="86" y="20"/>
                  </a:lnTo>
                  <a:lnTo>
                    <a:pt x="91" y="22"/>
                  </a:lnTo>
                  <a:lnTo>
                    <a:pt x="90" y="24"/>
                  </a:lnTo>
                  <a:lnTo>
                    <a:pt x="89" y="29"/>
                  </a:lnTo>
                  <a:lnTo>
                    <a:pt x="89" y="34"/>
                  </a:lnTo>
                  <a:lnTo>
                    <a:pt x="90" y="38"/>
                  </a:lnTo>
                  <a:lnTo>
                    <a:pt x="89" y="43"/>
                  </a:lnTo>
                  <a:lnTo>
                    <a:pt x="89" y="47"/>
                  </a:lnTo>
                  <a:lnTo>
                    <a:pt x="86" y="50"/>
                  </a:lnTo>
                  <a:lnTo>
                    <a:pt x="85" y="51"/>
                  </a:lnTo>
                  <a:lnTo>
                    <a:pt x="81" y="50"/>
                  </a:lnTo>
                  <a:lnTo>
                    <a:pt x="77" y="49"/>
                  </a:lnTo>
                  <a:lnTo>
                    <a:pt x="75" y="47"/>
                  </a:lnTo>
                  <a:lnTo>
                    <a:pt x="71" y="44"/>
                  </a:lnTo>
                  <a:lnTo>
                    <a:pt x="68" y="42"/>
                  </a:lnTo>
                  <a:lnTo>
                    <a:pt x="67" y="38"/>
                  </a:lnTo>
                  <a:lnTo>
                    <a:pt x="66" y="36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6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7" y="10"/>
                  </a:lnTo>
                  <a:lnTo>
                    <a:pt x="53" y="10"/>
                  </a:lnTo>
                  <a:lnTo>
                    <a:pt x="49" y="9"/>
                  </a:lnTo>
                  <a:lnTo>
                    <a:pt x="46" y="9"/>
                  </a:lnTo>
                  <a:lnTo>
                    <a:pt x="41" y="9"/>
                  </a:lnTo>
                  <a:lnTo>
                    <a:pt x="37" y="10"/>
                  </a:lnTo>
                  <a:lnTo>
                    <a:pt x="33" y="12"/>
                  </a:lnTo>
                  <a:lnTo>
                    <a:pt x="31" y="13"/>
                  </a:lnTo>
                  <a:lnTo>
                    <a:pt x="26" y="16"/>
                  </a:lnTo>
                  <a:lnTo>
                    <a:pt x="24" y="21"/>
                  </a:lnTo>
                  <a:lnTo>
                    <a:pt x="23" y="26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33" y="28"/>
                  </a:lnTo>
                  <a:lnTo>
                    <a:pt x="38" y="28"/>
                  </a:lnTo>
                  <a:lnTo>
                    <a:pt x="42" y="29"/>
                  </a:lnTo>
                  <a:lnTo>
                    <a:pt x="47" y="33"/>
                  </a:lnTo>
                  <a:lnTo>
                    <a:pt x="49" y="36"/>
                  </a:lnTo>
                  <a:lnTo>
                    <a:pt x="49" y="37"/>
                  </a:lnTo>
                  <a:lnTo>
                    <a:pt x="46" y="37"/>
                  </a:lnTo>
                  <a:lnTo>
                    <a:pt x="41" y="38"/>
                  </a:lnTo>
                  <a:lnTo>
                    <a:pt x="37" y="40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6" y="44"/>
                  </a:lnTo>
                  <a:lnTo>
                    <a:pt x="37" y="48"/>
                  </a:lnTo>
                  <a:lnTo>
                    <a:pt x="39" y="53"/>
                  </a:lnTo>
                  <a:lnTo>
                    <a:pt x="39" y="55"/>
                  </a:lnTo>
                  <a:lnTo>
                    <a:pt x="41" y="58"/>
                  </a:lnTo>
                  <a:lnTo>
                    <a:pt x="41" y="60"/>
                  </a:lnTo>
                  <a:lnTo>
                    <a:pt x="43" y="61"/>
                  </a:lnTo>
                  <a:lnTo>
                    <a:pt x="47" y="61"/>
                  </a:lnTo>
                  <a:lnTo>
                    <a:pt x="52" y="61"/>
                  </a:lnTo>
                  <a:lnTo>
                    <a:pt x="55" y="61"/>
                  </a:lnTo>
                  <a:lnTo>
                    <a:pt x="56" y="62"/>
                  </a:lnTo>
                  <a:lnTo>
                    <a:pt x="57" y="63"/>
                  </a:lnTo>
                  <a:lnTo>
                    <a:pt x="58" y="68"/>
                  </a:lnTo>
                  <a:lnTo>
                    <a:pt x="58" y="72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3" y="71"/>
                  </a:lnTo>
                  <a:lnTo>
                    <a:pt x="41" y="71"/>
                  </a:lnTo>
                  <a:lnTo>
                    <a:pt x="37" y="71"/>
                  </a:lnTo>
                  <a:lnTo>
                    <a:pt x="34" y="72"/>
                  </a:lnTo>
                  <a:lnTo>
                    <a:pt x="31" y="71"/>
                  </a:lnTo>
                  <a:lnTo>
                    <a:pt x="27" y="71"/>
                  </a:lnTo>
                  <a:lnTo>
                    <a:pt x="24" y="71"/>
                  </a:lnTo>
                  <a:lnTo>
                    <a:pt x="22" y="71"/>
                  </a:lnTo>
                  <a:lnTo>
                    <a:pt x="18" y="70"/>
                  </a:lnTo>
                  <a:lnTo>
                    <a:pt x="17" y="70"/>
                  </a:lnTo>
                  <a:lnTo>
                    <a:pt x="17" y="67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27" y="62"/>
                  </a:lnTo>
                  <a:lnTo>
                    <a:pt x="27" y="53"/>
                  </a:lnTo>
                  <a:lnTo>
                    <a:pt x="26" y="53"/>
                  </a:lnTo>
                  <a:lnTo>
                    <a:pt x="23" y="53"/>
                  </a:lnTo>
                  <a:lnTo>
                    <a:pt x="21" y="53"/>
                  </a:lnTo>
                  <a:lnTo>
                    <a:pt x="21" y="51"/>
                  </a:lnTo>
                  <a:lnTo>
                    <a:pt x="21" y="47"/>
                  </a:lnTo>
                  <a:lnTo>
                    <a:pt x="22" y="42"/>
                  </a:lnTo>
                  <a:lnTo>
                    <a:pt x="21" y="38"/>
                  </a:lnTo>
                  <a:lnTo>
                    <a:pt x="18" y="36"/>
                  </a:lnTo>
                  <a:lnTo>
                    <a:pt x="14" y="36"/>
                  </a:lnTo>
                  <a:lnTo>
                    <a:pt x="12" y="37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2" y="48"/>
                  </a:lnTo>
                  <a:lnTo>
                    <a:pt x="13" y="51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5" y="54"/>
                  </a:lnTo>
                  <a:lnTo>
                    <a:pt x="3" y="53"/>
                  </a:lnTo>
                  <a:lnTo>
                    <a:pt x="2" y="53"/>
                  </a:lnTo>
                  <a:lnTo>
                    <a:pt x="2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87" name="Freeform 47"/>
            <p:cNvSpPr>
              <a:spLocks/>
            </p:cNvSpPr>
            <p:nvPr/>
          </p:nvSpPr>
          <p:spPr bwMode="auto">
            <a:xfrm>
              <a:off x="707" y="3862"/>
              <a:ext cx="66" cy="57"/>
            </a:xfrm>
            <a:custGeom>
              <a:avLst/>
              <a:gdLst>
                <a:gd name="T0" fmla="*/ 5 w 66"/>
                <a:gd name="T1" fmla="*/ 4 h 57"/>
                <a:gd name="T2" fmla="*/ 7 w 66"/>
                <a:gd name="T3" fmla="*/ 10 h 57"/>
                <a:gd name="T4" fmla="*/ 12 w 66"/>
                <a:gd name="T5" fmla="*/ 13 h 57"/>
                <a:gd name="T6" fmla="*/ 22 w 66"/>
                <a:gd name="T7" fmla="*/ 13 h 57"/>
                <a:gd name="T8" fmla="*/ 25 w 66"/>
                <a:gd name="T9" fmla="*/ 19 h 57"/>
                <a:gd name="T10" fmla="*/ 27 w 66"/>
                <a:gd name="T11" fmla="*/ 26 h 57"/>
                <a:gd name="T12" fmla="*/ 20 w 66"/>
                <a:gd name="T13" fmla="*/ 29 h 57"/>
                <a:gd name="T14" fmla="*/ 14 w 66"/>
                <a:gd name="T15" fmla="*/ 31 h 57"/>
                <a:gd name="T16" fmla="*/ 7 w 66"/>
                <a:gd name="T17" fmla="*/ 35 h 57"/>
                <a:gd name="T18" fmla="*/ 2 w 66"/>
                <a:gd name="T19" fmla="*/ 37 h 57"/>
                <a:gd name="T20" fmla="*/ 2 w 66"/>
                <a:gd name="T21" fmla="*/ 41 h 57"/>
                <a:gd name="T22" fmla="*/ 2 w 66"/>
                <a:gd name="T23" fmla="*/ 48 h 57"/>
                <a:gd name="T24" fmla="*/ 7 w 66"/>
                <a:gd name="T25" fmla="*/ 50 h 57"/>
                <a:gd name="T26" fmla="*/ 15 w 66"/>
                <a:gd name="T27" fmla="*/ 50 h 57"/>
                <a:gd name="T28" fmla="*/ 27 w 66"/>
                <a:gd name="T29" fmla="*/ 50 h 57"/>
                <a:gd name="T30" fmla="*/ 34 w 66"/>
                <a:gd name="T31" fmla="*/ 50 h 57"/>
                <a:gd name="T32" fmla="*/ 52 w 66"/>
                <a:gd name="T33" fmla="*/ 57 h 57"/>
                <a:gd name="T34" fmla="*/ 54 w 66"/>
                <a:gd name="T35" fmla="*/ 54 h 57"/>
                <a:gd name="T36" fmla="*/ 53 w 66"/>
                <a:gd name="T37" fmla="*/ 49 h 57"/>
                <a:gd name="T38" fmla="*/ 46 w 66"/>
                <a:gd name="T39" fmla="*/ 44 h 57"/>
                <a:gd name="T40" fmla="*/ 38 w 66"/>
                <a:gd name="T41" fmla="*/ 43 h 57"/>
                <a:gd name="T42" fmla="*/ 32 w 66"/>
                <a:gd name="T43" fmla="*/ 42 h 57"/>
                <a:gd name="T44" fmla="*/ 23 w 66"/>
                <a:gd name="T45" fmla="*/ 42 h 57"/>
                <a:gd name="T46" fmla="*/ 15 w 66"/>
                <a:gd name="T47" fmla="*/ 41 h 57"/>
                <a:gd name="T48" fmla="*/ 13 w 66"/>
                <a:gd name="T49" fmla="*/ 41 h 57"/>
                <a:gd name="T50" fmla="*/ 17 w 66"/>
                <a:gd name="T51" fmla="*/ 41 h 57"/>
                <a:gd name="T52" fmla="*/ 25 w 66"/>
                <a:gd name="T53" fmla="*/ 40 h 57"/>
                <a:gd name="T54" fmla="*/ 33 w 66"/>
                <a:gd name="T55" fmla="*/ 36 h 57"/>
                <a:gd name="T56" fmla="*/ 39 w 66"/>
                <a:gd name="T57" fmla="*/ 31 h 57"/>
                <a:gd name="T58" fmla="*/ 39 w 66"/>
                <a:gd name="T59" fmla="*/ 24 h 57"/>
                <a:gd name="T60" fmla="*/ 39 w 66"/>
                <a:gd name="T61" fmla="*/ 19 h 57"/>
                <a:gd name="T62" fmla="*/ 39 w 66"/>
                <a:gd name="T63" fmla="*/ 13 h 57"/>
                <a:gd name="T64" fmla="*/ 39 w 66"/>
                <a:gd name="T65" fmla="*/ 11 h 57"/>
                <a:gd name="T66" fmla="*/ 47 w 66"/>
                <a:gd name="T67" fmla="*/ 15 h 57"/>
                <a:gd name="T68" fmla="*/ 56 w 66"/>
                <a:gd name="T69" fmla="*/ 14 h 57"/>
                <a:gd name="T70" fmla="*/ 65 w 66"/>
                <a:gd name="T71" fmla="*/ 13 h 57"/>
                <a:gd name="T72" fmla="*/ 63 w 66"/>
                <a:gd name="T73" fmla="*/ 7 h 57"/>
                <a:gd name="T74" fmla="*/ 61 w 66"/>
                <a:gd name="T75" fmla="*/ 2 h 57"/>
                <a:gd name="T76" fmla="*/ 56 w 66"/>
                <a:gd name="T77" fmla="*/ 0 h 57"/>
                <a:gd name="T78" fmla="*/ 51 w 66"/>
                <a:gd name="T79" fmla="*/ 0 h 57"/>
                <a:gd name="T80" fmla="*/ 46 w 66"/>
                <a:gd name="T81" fmla="*/ 0 h 57"/>
                <a:gd name="T82" fmla="*/ 37 w 66"/>
                <a:gd name="T83" fmla="*/ 1 h 57"/>
                <a:gd name="T84" fmla="*/ 29 w 66"/>
                <a:gd name="T85" fmla="*/ 2 h 57"/>
                <a:gd name="T86" fmla="*/ 20 w 66"/>
                <a:gd name="T87" fmla="*/ 2 h 57"/>
                <a:gd name="T88" fmla="*/ 14 w 66"/>
                <a:gd name="T89" fmla="*/ 2 h 57"/>
                <a:gd name="T90" fmla="*/ 7 w 66"/>
                <a:gd name="T91" fmla="*/ 3 h 57"/>
                <a:gd name="T92" fmla="*/ 5 w 66"/>
                <a:gd name="T93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6" h="57">
                  <a:moveTo>
                    <a:pt x="5" y="4"/>
                  </a:moveTo>
                  <a:lnTo>
                    <a:pt x="5" y="4"/>
                  </a:lnTo>
                  <a:lnTo>
                    <a:pt x="5" y="7"/>
                  </a:lnTo>
                  <a:lnTo>
                    <a:pt x="7" y="10"/>
                  </a:lnTo>
                  <a:lnTo>
                    <a:pt x="9" y="13"/>
                  </a:lnTo>
                  <a:lnTo>
                    <a:pt x="12" y="13"/>
                  </a:lnTo>
                  <a:lnTo>
                    <a:pt x="17" y="13"/>
                  </a:lnTo>
                  <a:lnTo>
                    <a:pt x="22" y="13"/>
                  </a:lnTo>
                  <a:lnTo>
                    <a:pt x="24" y="16"/>
                  </a:lnTo>
                  <a:lnTo>
                    <a:pt x="25" y="19"/>
                  </a:lnTo>
                  <a:lnTo>
                    <a:pt x="27" y="23"/>
                  </a:lnTo>
                  <a:lnTo>
                    <a:pt x="27" y="26"/>
                  </a:lnTo>
                  <a:lnTo>
                    <a:pt x="24" y="29"/>
                  </a:lnTo>
                  <a:lnTo>
                    <a:pt x="20" y="29"/>
                  </a:lnTo>
                  <a:lnTo>
                    <a:pt x="18" y="30"/>
                  </a:lnTo>
                  <a:lnTo>
                    <a:pt x="14" y="31"/>
                  </a:lnTo>
                  <a:lnTo>
                    <a:pt x="10" y="34"/>
                  </a:lnTo>
                  <a:lnTo>
                    <a:pt x="7" y="35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7" y="50"/>
                  </a:lnTo>
                  <a:lnTo>
                    <a:pt x="12" y="50"/>
                  </a:lnTo>
                  <a:lnTo>
                    <a:pt x="15" y="50"/>
                  </a:lnTo>
                  <a:lnTo>
                    <a:pt x="22" y="50"/>
                  </a:lnTo>
                  <a:lnTo>
                    <a:pt x="27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7" y="50"/>
                  </a:lnTo>
                  <a:lnTo>
                    <a:pt x="52" y="57"/>
                  </a:lnTo>
                  <a:lnTo>
                    <a:pt x="53" y="56"/>
                  </a:lnTo>
                  <a:lnTo>
                    <a:pt x="54" y="54"/>
                  </a:lnTo>
                  <a:lnTo>
                    <a:pt x="56" y="51"/>
                  </a:lnTo>
                  <a:lnTo>
                    <a:pt x="53" y="49"/>
                  </a:lnTo>
                  <a:lnTo>
                    <a:pt x="48" y="47"/>
                  </a:lnTo>
                  <a:lnTo>
                    <a:pt x="46" y="44"/>
                  </a:lnTo>
                  <a:lnTo>
                    <a:pt x="41" y="43"/>
                  </a:lnTo>
                  <a:lnTo>
                    <a:pt x="38" y="43"/>
                  </a:lnTo>
                  <a:lnTo>
                    <a:pt x="34" y="43"/>
                  </a:lnTo>
                  <a:lnTo>
                    <a:pt x="32" y="42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3" y="41"/>
                  </a:lnTo>
                  <a:lnTo>
                    <a:pt x="14" y="41"/>
                  </a:lnTo>
                  <a:lnTo>
                    <a:pt x="17" y="41"/>
                  </a:lnTo>
                  <a:lnTo>
                    <a:pt x="20" y="40"/>
                  </a:lnTo>
                  <a:lnTo>
                    <a:pt x="25" y="40"/>
                  </a:lnTo>
                  <a:lnTo>
                    <a:pt x="29" y="37"/>
                  </a:lnTo>
                  <a:lnTo>
                    <a:pt x="33" y="36"/>
                  </a:lnTo>
                  <a:lnTo>
                    <a:pt x="37" y="34"/>
                  </a:lnTo>
                  <a:lnTo>
                    <a:pt x="39" y="31"/>
                  </a:lnTo>
                  <a:lnTo>
                    <a:pt x="39" y="28"/>
                  </a:lnTo>
                  <a:lnTo>
                    <a:pt x="39" y="24"/>
                  </a:lnTo>
                  <a:lnTo>
                    <a:pt x="39" y="22"/>
                  </a:lnTo>
                  <a:lnTo>
                    <a:pt x="39" y="19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3" y="14"/>
                  </a:lnTo>
                  <a:lnTo>
                    <a:pt x="47" y="15"/>
                  </a:lnTo>
                  <a:lnTo>
                    <a:pt x="51" y="16"/>
                  </a:lnTo>
                  <a:lnTo>
                    <a:pt x="56" y="14"/>
                  </a:lnTo>
                  <a:lnTo>
                    <a:pt x="61" y="14"/>
                  </a:lnTo>
                  <a:lnTo>
                    <a:pt x="65" y="13"/>
                  </a:lnTo>
                  <a:lnTo>
                    <a:pt x="66" y="11"/>
                  </a:lnTo>
                  <a:lnTo>
                    <a:pt x="63" y="7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1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2" y="1"/>
                  </a:lnTo>
                  <a:lnTo>
                    <a:pt x="37" y="1"/>
                  </a:lnTo>
                  <a:lnTo>
                    <a:pt x="33" y="1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7" y="3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88" name="Freeform 48"/>
            <p:cNvSpPr>
              <a:spLocks/>
            </p:cNvSpPr>
            <p:nvPr/>
          </p:nvSpPr>
          <p:spPr bwMode="auto">
            <a:xfrm>
              <a:off x="741" y="3975"/>
              <a:ext cx="102" cy="85"/>
            </a:xfrm>
            <a:custGeom>
              <a:avLst/>
              <a:gdLst>
                <a:gd name="T0" fmla="*/ 46 w 102"/>
                <a:gd name="T1" fmla="*/ 2 h 85"/>
                <a:gd name="T2" fmla="*/ 34 w 102"/>
                <a:gd name="T3" fmla="*/ 9 h 85"/>
                <a:gd name="T4" fmla="*/ 27 w 102"/>
                <a:gd name="T5" fmla="*/ 14 h 85"/>
                <a:gd name="T6" fmla="*/ 15 w 102"/>
                <a:gd name="T7" fmla="*/ 17 h 85"/>
                <a:gd name="T8" fmla="*/ 5 w 102"/>
                <a:gd name="T9" fmla="*/ 22 h 85"/>
                <a:gd name="T10" fmla="*/ 7 w 102"/>
                <a:gd name="T11" fmla="*/ 31 h 85"/>
                <a:gd name="T12" fmla="*/ 18 w 102"/>
                <a:gd name="T13" fmla="*/ 39 h 85"/>
                <a:gd name="T14" fmla="*/ 28 w 102"/>
                <a:gd name="T15" fmla="*/ 43 h 85"/>
                <a:gd name="T16" fmla="*/ 0 w 102"/>
                <a:gd name="T17" fmla="*/ 57 h 85"/>
                <a:gd name="T18" fmla="*/ 2 w 102"/>
                <a:gd name="T19" fmla="*/ 64 h 85"/>
                <a:gd name="T20" fmla="*/ 12 w 102"/>
                <a:gd name="T21" fmla="*/ 66 h 85"/>
                <a:gd name="T22" fmla="*/ 27 w 102"/>
                <a:gd name="T23" fmla="*/ 67 h 85"/>
                <a:gd name="T24" fmla="*/ 39 w 102"/>
                <a:gd name="T25" fmla="*/ 65 h 85"/>
                <a:gd name="T26" fmla="*/ 41 w 102"/>
                <a:gd name="T27" fmla="*/ 50 h 85"/>
                <a:gd name="T28" fmla="*/ 49 w 102"/>
                <a:gd name="T29" fmla="*/ 51 h 85"/>
                <a:gd name="T30" fmla="*/ 57 w 102"/>
                <a:gd name="T31" fmla="*/ 54 h 85"/>
                <a:gd name="T32" fmla="*/ 57 w 102"/>
                <a:gd name="T33" fmla="*/ 63 h 85"/>
                <a:gd name="T34" fmla="*/ 47 w 102"/>
                <a:gd name="T35" fmla="*/ 72 h 85"/>
                <a:gd name="T36" fmla="*/ 44 w 102"/>
                <a:gd name="T37" fmla="*/ 81 h 85"/>
                <a:gd name="T38" fmla="*/ 51 w 102"/>
                <a:gd name="T39" fmla="*/ 81 h 85"/>
                <a:gd name="T40" fmla="*/ 66 w 102"/>
                <a:gd name="T41" fmla="*/ 84 h 85"/>
                <a:gd name="T42" fmla="*/ 78 w 102"/>
                <a:gd name="T43" fmla="*/ 84 h 85"/>
                <a:gd name="T44" fmla="*/ 91 w 102"/>
                <a:gd name="T45" fmla="*/ 80 h 85"/>
                <a:gd name="T46" fmla="*/ 97 w 102"/>
                <a:gd name="T47" fmla="*/ 75 h 85"/>
                <a:gd name="T48" fmla="*/ 102 w 102"/>
                <a:gd name="T49" fmla="*/ 71 h 85"/>
                <a:gd name="T50" fmla="*/ 96 w 102"/>
                <a:gd name="T51" fmla="*/ 68 h 85"/>
                <a:gd name="T52" fmla="*/ 86 w 102"/>
                <a:gd name="T53" fmla="*/ 71 h 85"/>
                <a:gd name="T54" fmla="*/ 75 w 102"/>
                <a:gd name="T55" fmla="*/ 74 h 85"/>
                <a:gd name="T56" fmla="*/ 65 w 102"/>
                <a:gd name="T57" fmla="*/ 71 h 85"/>
                <a:gd name="T58" fmla="*/ 71 w 102"/>
                <a:gd name="T59" fmla="*/ 65 h 85"/>
                <a:gd name="T60" fmla="*/ 78 w 102"/>
                <a:gd name="T61" fmla="*/ 54 h 85"/>
                <a:gd name="T62" fmla="*/ 73 w 102"/>
                <a:gd name="T63" fmla="*/ 45 h 85"/>
                <a:gd name="T64" fmla="*/ 65 w 102"/>
                <a:gd name="T65" fmla="*/ 39 h 85"/>
                <a:gd name="T66" fmla="*/ 52 w 102"/>
                <a:gd name="T67" fmla="*/ 36 h 85"/>
                <a:gd name="T68" fmla="*/ 38 w 102"/>
                <a:gd name="T69" fmla="*/ 34 h 85"/>
                <a:gd name="T70" fmla="*/ 28 w 102"/>
                <a:gd name="T71" fmla="*/ 30 h 85"/>
                <a:gd name="T72" fmla="*/ 31 w 102"/>
                <a:gd name="T73" fmla="*/ 24 h 85"/>
                <a:gd name="T74" fmla="*/ 41 w 102"/>
                <a:gd name="T75" fmla="*/ 18 h 85"/>
                <a:gd name="T76" fmla="*/ 48 w 102"/>
                <a:gd name="T77" fmla="*/ 18 h 85"/>
                <a:gd name="T78" fmla="*/ 53 w 102"/>
                <a:gd name="T79" fmla="*/ 29 h 85"/>
                <a:gd name="T80" fmla="*/ 61 w 102"/>
                <a:gd name="T81" fmla="*/ 30 h 85"/>
                <a:gd name="T82" fmla="*/ 71 w 102"/>
                <a:gd name="T83" fmla="*/ 30 h 85"/>
                <a:gd name="T84" fmla="*/ 73 w 102"/>
                <a:gd name="T85" fmla="*/ 18 h 85"/>
                <a:gd name="T86" fmla="*/ 66 w 102"/>
                <a:gd name="T87" fmla="*/ 5 h 85"/>
                <a:gd name="T88" fmla="*/ 58 w 102"/>
                <a:gd name="T89" fmla="*/ 2 h 85"/>
                <a:gd name="T90" fmla="*/ 52 w 102"/>
                <a:gd name="T9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85">
                  <a:moveTo>
                    <a:pt x="52" y="0"/>
                  </a:moveTo>
                  <a:lnTo>
                    <a:pt x="48" y="0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4" y="9"/>
                  </a:lnTo>
                  <a:lnTo>
                    <a:pt x="32" y="11"/>
                  </a:lnTo>
                  <a:lnTo>
                    <a:pt x="28" y="12"/>
                  </a:lnTo>
                  <a:lnTo>
                    <a:pt x="27" y="14"/>
                  </a:lnTo>
                  <a:lnTo>
                    <a:pt x="23" y="14"/>
                  </a:lnTo>
                  <a:lnTo>
                    <a:pt x="20" y="16"/>
                  </a:lnTo>
                  <a:lnTo>
                    <a:pt x="15" y="17"/>
                  </a:lnTo>
                  <a:lnTo>
                    <a:pt x="12" y="18"/>
                  </a:lnTo>
                  <a:lnTo>
                    <a:pt x="8" y="19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5" y="29"/>
                  </a:lnTo>
                  <a:lnTo>
                    <a:pt x="7" y="31"/>
                  </a:lnTo>
                  <a:lnTo>
                    <a:pt x="10" y="34"/>
                  </a:lnTo>
                  <a:lnTo>
                    <a:pt x="14" y="37"/>
                  </a:lnTo>
                  <a:lnTo>
                    <a:pt x="18" y="39"/>
                  </a:lnTo>
                  <a:lnTo>
                    <a:pt x="22" y="40"/>
                  </a:lnTo>
                  <a:lnTo>
                    <a:pt x="26" y="41"/>
                  </a:lnTo>
                  <a:lnTo>
                    <a:pt x="28" y="43"/>
                  </a:lnTo>
                  <a:lnTo>
                    <a:pt x="29" y="43"/>
                  </a:lnTo>
                  <a:lnTo>
                    <a:pt x="26" y="52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5" y="66"/>
                  </a:lnTo>
                  <a:lnTo>
                    <a:pt x="7" y="66"/>
                  </a:lnTo>
                  <a:lnTo>
                    <a:pt x="12" y="66"/>
                  </a:lnTo>
                  <a:lnTo>
                    <a:pt x="15" y="66"/>
                  </a:lnTo>
                  <a:lnTo>
                    <a:pt x="22" y="67"/>
                  </a:lnTo>
                  <a:lnTo>
                    <a:pt x="27" y="67"/>
                  </a:lnTo>
                  <a:lnTo>
                    <a:pt x="33" y="67"/>
                  </a:lnTo>
                  <a:lnTo>
                    <a:pt x="37" y="66"/>
                  </a:lnTo>
                  <a:lnTo>
                    <a:pt x="39" y="65"/>
                  </a:lnTo>
                  <a:lnTo>
                    <a:pt x="41" y="59"/>
                  </a:lnTo>
                  <a:lnTo>
                    <a:pt x="41" y="54"/>
                  </a:lnTo>
                  <a:lnTo>
                    <a:pt x="41" y="50"/>
                  </a:lnTo>
                  <a:lnTo>
                    <a:pt x="42" y="48"/>
                  </a:lnTo>
                  <a:lnTo>
                    <a:pt x="43" y="48"/>
                  </a:lnTo>
                  <a:lnTo>
                    <a:pt x="49" y="51"/>
                  </a:lnTo>
                  <a:lnTo>
                    <a:pt x="52" y="52"/>
                  </a:lnTo>
                  <a:lnTo>
                    <a:pt x="55" y="52"/>
                  </a:lnTo>
                  <a:lnTo>
                    <a:pt x="57" y="54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57" y="63"/>
                  </a:lnTo>
                  <a:lnTo>
                    <a:pt x="53" y="66"/>
                  </a:lnTo>
                  <a:lnTo>
                    <a:pt x="51" y="70"/>
                  </a:lnTo>
                  <a:lnTo>
                    <a:pt x="47" y="72"/>
                  </a:lnTo>
                  <a:lnTo>
                    <a:pt x="46" y="77"/>
                  </a:lnTo>
                  <a:lnTo>
                    <a:pt x="44" y="80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7" y="81"/>
                  </a:lnTo>
                  <a:lnTo>
                    <a:pt x="51" y="81"/>
                  </a:lnTo>
                  <a:lnTo>
                    <a:pt x="56" y="82"/>
                  </a:lnTo>
                  <a:lnTo>
                    <a:pt x="61" y="82"/>
                  </a:lnTo>
                  <a:lnTo>
                    <a:pt x="66" y="84"/>
                  </a:lnTo>
                  <a:lnTo>
                    <a:pt x="70" y="84"/>
                  </a:lnTo>
                  <a:lnTo>
                    <a:pt x="73" y="85"/>
                  </a:lnTo>
                  <a:lnTo>
                    <a:pt x="78" y="84"/>
                  </a:lnTo>
                  <a:lnTo>
                    <a:pt x="84" y="84"/>
                  </a:lnTo>
                  <a:lnTo>
                    <a:pt x="87" y="81"/>
                  </a:lnTo>
                  <a:lnTo>
                    <a:pt x="91" y="80"/>
                  </a:lnTo>
                  <a:lnTo>
                    <a:pt x="92" y="78"/>
                  </a:lnTo>
                  <a:lnTo>
                    <a:pt x="95" y="77"/>
                  </a:lnTo>
                  <a:lnTo>
                    <a:pt x="97" y="75"/>
                  </a:lnTo>
                  <a:lnTo>
                    <a:pt x="100" y="74"/>
                  </a:lnTo>
                  <a:lnTo>
                    <a:pt x="101" y="73"/>
                  </a:lnTo>
                  <a:lnTo>
                    <a:pt x="102" y="71"/>
                  </a:lnTo>
                  <a:lnTo>
                    <a:pt x="101" y="70"/>
                  </a:lnTo>
                  <a:lnTo>
                    <a:pt x="100" y="70"/>
                  </a:lnTo>
                  <a:lnTo>
                    <a:pt x="96" y="68"/>
                  </a:lnTo>
                  <a:lnTo>
                    <a:pt x="92" y="68"/>
                  </a:lnTo>
                  <a:lnTo>
                    <a:pt x="89" y="70"/>
                  </a:lnTo>
                  <a:lnTo>
                    <a:pt x="86" y="71"/>
                  </a:lnTo>
                  <a:lnTo>
                    <a:pt x="82" y="73"/>
                  </a:lnTo>
                  <a:lnTo>
                    <a:pt x="78" y="75"/>
                  </a:lnTo>
                  <a:lnTo>
                    <a:pt x="75" y="74"/>
                  </a:lnTo>
                  <a:lnTo>
                    <a:pt x="70" y="74"/>
                  </a:lnTo>
                  <a:lnTo>
                    <a:pt x="66" y="72"/>
                  </a:lnTo>
                  <a:lnTo>
                    <a:pt x="65" y="71"/>
                  </a:lnTo>
                  <a:lnTo>
                    <a:pt x="66" y="68"/>
                  </a:lnTo>
                  <a:lnTo>
                    <a:pt x="68" y="67"/>
                  </a:lnTo>
                  <a:lnTo>
                    <a:pt x="71" y="65"/>
                  </a:lnTo>
                  <a:lnTo>
                    <a:pt x="75" y="64"/>
                  </a:lnTo>
                  <a:lnTo>
                    <a:pt x="78" y="59"/>
                  </a:lnTo>
                  <a:lnTo>
                    <a:pt x="78" y="54"/>
                  </a:lnTo>
                  <a:lnTo>
                    <a:pt x="77" y="51"/>
                  </a:lnTo>
                  <a:lnTo>
                    <a:pt x="76" y="47"/>
                  </a:lnTo>
                  <a:lnTo>
                    <a:pt x="73" y="45"/>
                  </a:lnTo>
                  <a:lnTo>
                    <a:pt x="71" y="43"/>
                  </a:lnTo>
                  <a:lnTo>
                    <a:pt x="68" y="40"/>
                  </a:lnTo>
                  <a:lnTo>
                    <a:pt x="65" y="39"/>
                  </a:lnTo>
                  <a:lnTo>
                    <a:pt x="61" y="37"/>
                  </a:lnTo>
                  <a:lnTo>
                    <a:pt x="58" y="37"/>
                  </a:lnTo>
                  <a:lnTo>
                    <a:pt x="52" y="36"/>
                  </a:lnTo>
                  <a:lnTo>
                    <a:pt x="48" y="36"/>
                  </a:lnTo>
                  <a:lnTo>
                    <a:pt x="43" y="34"/>
                  </a:lnTo>
                  <a:lnTo>
                    <a:pt x="38" y="34"/>
                  </a:lnTo>
                  <a:lnTo>
                    <a:pt x="34" y="32"/>
                  </a:lnTo>
                  <a:lnTo>
                    <a:pt x="31" y="31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8" y="25"/>
                  </a:lnTo>
                  <a:lnTo>
                    <a:pt x="31" y="24"/>
                  </a:lnTo>
                  <a:lnTo>
                    <a:pt x="34" y="22"/>
                  </a:lnTo>
                  <a:lnTo>
                    <a:pt x="37" y="19"/>
                  </a:lnTo>
                  <a:lnTo>
                    <a:pt x="41" y="1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9" y="22"/>
                  </a:lnTo>
                  <a:lnTo>
                    <a:pt x="52" y="25"/>
                  </a:lnTo>
                  <a:lnTo>
                    <a:pt x="53" y="29"/>
                  </a:lnTo>
                  <a:lnTo>
                    <a:pt x="57" y="30"/>
                  </a:lnTo>
                  <a:lnTo>
                    <a:pt x="58" y="30"/>
                  </a:lnTo>
                  <a:lnTo>
                    <a:pt x="61" y="30"/>
                  </a:lnTo>
                  <a:lnTo>
                    <a:pt x="65" y="30"/>
                  </a:lnTo>
                  <a:lnTo>
                    <a:pt x="67" y="30"/>
                  </a:lnTo>
                  <a:lnTo>
                    <a:pt x="71" y="30"/>
                  </a:lnTo>
                  <a:lnTo>
                    <a:pt x="73" y="27"/>
                  </a:lnTo>
                  <a:lnTo>
                    <a:pt x="73" y="23"/>
                  </a:lnTo>
                  <a:lnTo>
                    <a:pt x="73" y="18"/>
                  </a:lnTo>
                  <a:lnTo>
                    <a:pt x="71" y="12"/>
                  </a:lnTo>
                  <a:lnTo>
                    <a:pt x="70" y="7"/>
                  </a:lnTo>
                  <a:lnTo>
                    <a:pt x="66" y="5"/>
                  </a:lnTo>
                  <a:lnTo>
                    <a:pt x="63" y="4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89" name="Freeform 49"/>
            <p:cNvSpPr>
              <a:spLocks/>
            </p:cNvSpPr>
            <p:nvPr/>
          </p:nvSpPr>
          <p:spPr bwMode="auto">
            <a:xfrm>
              <a:off x="850" y="3882"/>
              <a:ext cx="21" cy="23"/>
            </a:xfrm>
            <a:custGeom>
              <a:avLst/>
              <a:gdLst>
                <a:gd name="T0" fmla="*/ 3 w 21"/>
                <a:gd name="T1" fmla="*/ 0 h 23"/>
                <a:gd name="T2" fmla="*/ 1 w 21"/>
                <a:gd name="T3" fmla="*/ 2 h 23"/>
                <a:gd name="T4" fmla="*/ 0 w 21"/>
                <a:gd name="T5" fmla="*/ 7 h 23"/>
                <a:gd name="T6" fmla="*/ 0 w 21"/>
                <a:gd name="T7" fmla="*/ 10 h 23"/>
                <a:gd name="T8" fmla="*/ 3 w 21"/>
                <a:gd name="T9" fmla="*/ 15 h 23"/>
                <a:gd name="T10" fmla="*/ 7 w 21"/>
                <a:gd name="T11" fmla="*/ 18 h 23"/>
                <a:gd name="T12" fmla="*/ 11 w 21"/>
                <a:gd name="T13" fmla="*/ 21 h 23"/>
                <a:gd name="T14" fmla="*/ 14 w 21"/>
                <a:gd name="T15" fmla="*/ 22 h 23"/>
                <a:gd name="T16" fmla="*/ 15 w 21"/>
                <a:gd name="T17" fmla="*/ 23 h 23"/>
                <a:gd name="T18" fmla="*/ 21 w 21"/>
                <a:gd name="T19" fmla="*/ 16 h 23"/>
                <a:gd name="T20" fmla="*/ 3 w 21"/>
                <a:gd name="T21" fmla="*/ 0 h 23"/>
                <a:gd name="T22" fmla="*/ 3 w 21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3">
                  <a:moveTo>
                    <a:pt x="3" y="0"/>
                  </a:moveTo>
                  <a:lnTo>
                    <a:pt x="1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5"/>
                  </a:lnTo>
                  <a:lnTo>
                    <a:pt x="7" y="18"/>
                  </a:lnTo>
                  <a:lnTo>
                    <a:pt x="11" y="21"/>
                  </a:lnTo>
                  <a:lnTo>
                    <a:pt x="14" y="22"/>
                  </a:lnTo>
                  <a:lnTo>
                    <a:pt x="15" y="23"/>
                  </a:lnTo>
                  <a:lnTo>
                    <a:pt x="21" y="1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90" name="Freeform 50"/>
            <p:cNvSpPr>
              <a:spLocks/>
            </p:cNvSpPr>
            <p:nvPr/>
          </p:nvSpPr>
          <p:spPr bwMode="auto">
            <a:xfrm>
              <a:off x="870" y="3866"/>
              <a:ext cx="64" cy="67"/>
            </a:xfrm>
            <a:custGeom>
              <a:avLst/>
              <a:gdLst>
                <a:gd name="T0" fmla="*/ 0 w 64"/>
                <a:gd name="T1" fmla="*/ 18 h 67"/>
                <a:gd name="T2" fmla="*/ 2 w 64"/>
                <a:gd name="T3" fmla="*/ 22 h 67"/>
                <a:gd name="T4" fmla="*/ 10 w 64"/>
                <a:gd name="T5" fmla="*/ 23 h 67"/>
                <a:gd name="T6" fmla="*/ 15 w 64"/>
                <a:gd name="T7" fmla="*/ 23 h 67"/>
                <a:gd name="T8" fmla="*/ 16 w 64"/>
                <a:gd name="T9" fmla="*/ 30 h 67"/>
                <a:gd name="T10" fmla="*/ 43 w 64"/>
                <a:gd name="T11" fmla="*/ 38 h 67"/>
                <a:gd name="T12" fmla="*/ 41 w 64"/>
                <a:gd name="T13" fmla="*/ 44 h 67"/>
                <a:gd name="T14" fmla="*/ 35 w 64"/>
                <a:gd name="T15" fmla="*/ 47 h 67"/>
                <a:gd name="T16" fmla="*/ 28 w 64"/>
                <a:gd name="T17" fmla="*/ 48 h 67"/>
                <a:gd name="T18" fmla="*/ 19 w 64"/>
                <a:gd name="T19" fmla="*/ 50 h 67"/>
                <a:gd name="T20" fmla="*/ 14 w 64"/>
                <a:gd name="T21" fmla="*/ 50 h 67"/>
                <a:gd name="T22" fmla="*/ 12 w 64"/>
                <a:gd name="T23" fmla="*/ 51 h 67"/>
                <a:gd name="T24" fmla="*/ 12 w 64"/>
                <a:gd name="T25" fmla="*/ 56 h 67"/>
                <a:gd name="T26" fmla="*/ 12 w 64"/>
                <a:gd name="T27" fmla="*/ 61 h 67"/>
                <a:gd name="T28" fmla="*/ 14 w 64"/>
                <a:gd name="T29" fmla="*/ 66 h 67"/>
                <a:gd name="T30" fmla="*/ 20 w 64"/>
                <a:gd name="T31" fmla="*/ 67 h 67"/>
                <a:gd name="T32" fmla="*/ 28 w 64"/>
                <a:gd name="T33" fmla="*/ 67 h 67"/>
                <a:gd name="T34" fmla="*/ 35 w 64"/>
                <a:gd name="T35" fmla="*/ 67 h 67"/>
                <a:gd name="T36" fmla="*/ 41 w 64"/>
                <a:gd name="T37" fmla="*/ 66 h 67"/>
                <a:gd name="T38" fmla="*/ 47 w 64"/>
                <a:gd name="T39" fmla="*/ 66 h 67"/>
                <a:gd name="T40" fmla="*/ 54 w 64"/>
                <a:gd name="T41" fmla="*/ 66 h 67"/>
                <a:gd name="T42" fmla="*/ 60 w 64"/>
                <a:gd name="T43" fmla="*/ 63 h 67"/>
                <a:gd name="T44" fmla="*/ 64 w 64"/>
                <a:gd name="T45" fmla="*/ 58 h 67"/>
                <a:gd name="T46" fmla="*/ 57 w 64"/>
                <a:gd name="T47" fmla="*/ 57 h 67"/>
                <a:gd name="T48" fmla="*/ 52 w 64"/>
                <a:gd name="T49" fmla="*/ 56 h 67"/>
                <a:gd name="T50" fmla="*/ 48 w 64"/>
                <a:gd name="T51" fmla="*/ 56 h 67"/>
                <a:gd name="T52" fmla="*/ 49 w 64"/>
                <a:gd name="T53" fmla="*/ 54 h 67"/>
                <a:gd name="T54" fmla="*/ 60 w 64"/>
                <a:gd name="T55" fmla="*/ 50 h 67"/>
                <a:gd name="T56" fmla="*/ 62 w 64"/>
                <a:gd name="T57" fmla="*/ 41 h 67"/>
                <a:gd name="T58" fmla="*/ 59 w 64"/>
                <a:gd name="T59" fmla="*/ 36 h 67"/>
                <a:gd name="T60" fmla="*/ 55 w 64"/>
                <a:gd name="T61" fmla="*/ 33 h 67"/>
                <a:gd name="T62" fmla="*/ 48 w 64"/>
                <a:gd name="T63" fmla="*/ 31 h 67"/>
                <a:gd name="T64" fmla="*/ 41 w 64"/>
                <a:gd name="T65" fmla="*/ 31 h 67"/>
                <a:gd name="T66" fmla="*/ 35 w 64"/>
                <a:gd name="T67" fmla="*/ 29 h 67"/>
                <a:gd name="T68" fmla="*/ 34 w 64"/>
                <a:gd name="T69" fmla="*/ 23 h 67"/>
                <a:gd name="T70" fmla="*/ 35 w 64"/>
                <a:gd name="T71" fmla="*/ 17 h 67"/>
                <a:gd name="T72" fmla="*/ 41 w 64"/>
                <a:gd name="T73" fmla="*/ 17 h 67"/>
                <a:gd name="T74" fmla="*/ 50 w 64"/>
                <a:gd name="T75" fmla="*/ 18 h 67"/>
                <a:gd name="T76" fmla="*/ 49 w 64"/>
                <a:gd name="T77" fmla="*/ 15 h 67"/>
                <a:gd name="T78" fmla="*/ 48 w 64"/>
                <a:gd name="T79" fmla="*/ 9 h 67"/>
                <a:gd name="T80" fmla="*/ 41 w 64"/>
                <a:gd name="T81" fmla="*/ 2 h 67"/>
                <a:gd name="T82" fmla="*/ 31 w 64"/>
                <a:gd name="T83" fmla="*/ 0 h 67"/>
                <a:gd name="T84" fmla="*/ 20 w 64"/>
                <a:gd name="T85" fmla="*/ 0 h 67"/>
                <a:gd name="T86" fmla="*/ 14 w 64"/>
                <a:gd name="T87" fmla="*/ 4 h 67"/>
                <a:gd name="T88" fmla="*/ 10 w 64"/>
                <a:gd name="T89" fmla="*/ 10 h 67"/>
                <a:gd name="T90" fmla="*/ 0 w 64"/>
                <a:gd name="T91" fmla="*/ 1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" h="67">
                  <a:moveTo>
                    <a:pt x="0" y="18"/>
                  </a:moveTo>
                  <a:lnTo>
                    <a:pt x="0" y="18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6" y="30"/>
                  </a:lnTo>
                  <a:lnTo>
                    <a:pt x="43" y="37"/>
                  </a:lnTo>
                  <a:lnTo>
                    <a:pt x="43" y="38"/>
                  </a:lnTo>
                  <a:lnTo>
                    <a:pt x="43" y="40"/>
                  </a:lnTo>
                  <a:lnTo>
                    <a:pt x="41" y="44"/>
                  </a:lnTo>
                  <a:lnTo>
                    <a:pt x="39" y="46"/>
                  </a:lnTo>
                  <a:lnTo>
                    <a:pt x="35" y="47"/>
                  </a:lnTo>
                  <a:lnTo>
                    <a:pt x="31" y="47"/>
                  </a:lnTo>
                  <a:lnTo>
                    <a:pt x="28" y="48"/>
                  </a:lnTo>
                  <a:lnTo>
                    <a:pt x="24" y="48"/>
                  </a:lnTo>
                  <a:lnTo>
                    <a:pt x="19" y="50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3"/>
                  </a:lnTo>
                  <a:lnTo>
                    <a:pt x="12" y="56"/>
                  </a:lnTo>
                  <a:lnTo>
                    <a:pt x="12" y="59"/>
                  </a:lnTo>
                  <a:lnTo>
                    <a:pt x="12" y="61"/>
                  </a:lnTo>
                  <a:lnTo>
                    <a:pt x="12" y="65"/>
                  </a:lnTo>
                  <a:lnTo>
                    <a:pt x="14" y="66"/>
                  </a:lnTo>
                  <a:lnTo>
                    <a:pt x="16" y="67"/>
                  </a:lnTo>
                  <a:lnTo>
                    <a:pt x="20" y="67"/>
                  </a:lnTo>
                  <a:lnTo>
                    <a:pt x="25" y="67"/>
                  </a:lnTo>
                  <a:lnTo>
                    <a:pt x="28" y="67"/>
                  </a:lnTo>
                  <a:lnTo>
                    <a:pt x="31" y="67"/>
                  </a:lnTo>
                  <a:lnTo>
                    <a:pt x="35" y="67"/>
                  </a:lnTo>
                  <a:lnTo>
                    <a:pt x="38" y="67"/>
                  </a:lnTo>
                  <a:lnTo>
                    <a:pt x="41" y="66"/>
                  </a:lnTo>
                  <a:lnTo>
                    <a:pt x="44" y="66"/>
                  </a:lnTo>
                  <a:lnTo>
                    <a:pt x="47" y="66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57" y="66"/>
                  </a:lnTo>
                  <a:lnTo>
                    <a:pt x="60" y="63"/>
                  </a:lnTo>
                  <a:lnTo>
                    <a:pt x="63" y="60"/>
                  </a:lnTo>
                  <a:lnTo>
                    <a:pt x="64" y="58"/>
                  </a:lnTo>
                  <a:lnTo>
                    <a:pt x="62" y="58"/>
                  </a:lnTo>
                  <a:lnTo>
                    <a:pt x="57" y="57"/>
                  </a:lnTo>
                  <a:lnTo>
                    <a:pt x="54" y="57"/>
                  </a:lnTo>
                  <a:lnTo>
                    <a:pt x="52" y="56"/>
                  </a:lnTo>
                  <a:lnTo>
                    <a:pt x="50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9" y="54"/>
                  </a:lnTo>
                  <a:lnTo>
                    <a:pt x="54" y="53"/>
                  </a:lnTo>
                  <a:lnTo>
                    <a:pt x="60" y="50"/>
                  </a:lnTo>
                  <a:lnTo>
                    <a:pt x="62" y="46"/>
                  </a:lnTo>
                  <a:lnTo>
                    <a:pt x="62" y="41"/>
                  </a:lnTo>
                  <a:lnTo>
                    <a:pt x="60" y="37"/>
                  </a:lnTo>
                  <a:lnTo>
                    <a:pt x="59" y="36"/>
                  </a:lnTo>
                  <a:lnTo>
                    <a:pt x="58" y="34"/>
                  </a:lnTo>
                  <a:lnTo>
                    <a:pt x="55" y="33"/>
                  </a:lnTo>
                  <a:lnTo>
                    <a:pt x="53" y="32"/>
                  </a:lnTo>
                  <a:lnTo>
                    <a:pt x="48" y="31"/>
                  </a:lnTo>
                  <a:lnTo>
                    <a:pt x="44" y="31"/>
                  </a:lnTo>
                  <a:lnTo>
                    <a:pt x="41" y="31"/>
                  </a:lnTo>
                  <a:lnTo>
                    <a:pt x="39" y="31"/>
                  </a:lnTo>
                  <a:lnTo>
                    <a:pt x="35" y="29"/>
                  </a:lnTo>
                  <a:lnTo>
                    <a:pt x="34" y="26"/>
                  </a:lnTo>
                  <a:lnTo>
                    <a:pt x="34" y="23"/>
                  </a:lnTo>
                  <a:lnTo>
                    <a:pt x="34" y="20"/>
                  </a:lnTo>
                  <a:lnTo>
                    <a:pt x="35" y="17"/>
                  </a:lnTo>
                  <a:lnTo>
                    <a:pt x="38" y="16"/>
                  </a:lnTo>
                  <a:lnTo>
                    <a:pt x="41" y="17"/>
                  </a:lnTo>
                  <a:lnTo>
                    <a:pt x="47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8" y="9"/>
                  </a:lnTo>
                  <a:lnTo>
                    <a:pt x="45" y="6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3"/>
                  </a:lnTo>
                  <a:lnTo>
                    <a:pt x="14" y="4"/>
                  </a:lnTo>
                  <a:lnTo>
                    <a:pt x="11" y="7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91" name="Freeform 51"/>
            <p:cNvSpPr>
              <a:spLocks/>
            </p:cNvSpPr>
            <p:nvPr/>
          </p:nvSpPr>
          <p:spPr bwMode="auto">
            <a:xfrm>
              <a:off x="923" y="3974"/>
              <a:ext cx="94" cy="102"/>
            </a:xfrm>
            <a:custGeom>
              <a:avLst/>
              <a:gdLst>
                <a:gd name="T0" fmla="*/ 1 w 94"/>
                <a:gd name="T1" fmla="*/ 13 h 102"/>
                <a:gd name="T2" fmla="*/ 1 w 94"/>
                <a:gd name="T3" fmla="*/ 19 h 102"/>
                <a:gd name="T4" fmla="*/ 14 w 94"/>
                <a:gd name="T5" fmla="*/ 23 h 102"/>
                <a:gd name="T6" fmla="*/ 25 w 94"/>
                <a:gd name="T7" fmla="*/ 24 h 102"/>
                <a:gd name="T8" fmla="*/ 31 w 94"/>
                <a:gd name="T9" fmla="*/ 25 h 102"/>
                <a:gd name="T10" fmla="*/ 39 w 94"/>
                <a:gd name="T11" fmla="*/ 19 h 102"/>
                <a:gd name="T12" fmla="*/ 46 w 94"/>
                <a:gd name="T13" fmla="*/ 20 h 102"/>
                <a:gd name="T14" fmla="*/ 55 w 94"/>
                <a:gd name="T15" fmla="*/ 24 h 102"/>
                <a:gd name="T16" fmla="*/ 60 w 94"/>
                <a:gd name="T17" fmla="*/ 30 h 102"/>
                <a:gd name="T18" fmla="*/ 48 w 94"/>
                <a:gd name="T19" fmla="*/ 38 h 102"/>
                <a:gd name="T20" fmla="*/ 40 w 94"/>
                <a:gd name="T21" fmla="*/ 41 h 102"/>
                <a:gd name="T22" fmla="*/ 30 w 94"/>
                <a:gd name="T23" fmla="*/ 40 h 102"/>
                <a:gd name="T24" fmla="*/ 19 w 94"/>
                <a:gd name="T25" fmla="*/ 41 h 102"/>
                <a:gd name="T26" fmla="*/ 12 w 94"/>
                <a:gd name="T27" fmla="*/ 46 h 102"/>
                <a:gd name="T28" fmla="*/ 9 w 94"/>
                <a:gd name="T29" fmla="*/ 51 h 102"/>
                <a:gd name="T30" fmla="*/ 15 w 94"/>
                <a:gd name="T31" fmla="*/ 52 h 102"/>
                <a:gd name="T32" fmla="*/ 29 w 94"/>
                <a:gd name="T33" fmla="*/ 53 h 102"/>
                <a:gd name="T34" fmla="*/ 39 w 94"/>
                <a:gd name="T35" fmla="*/ 53 h 102"/>
                <a:gd name="T36" fmla="*/ 34 w 94"/>
                <a:gd name="T37" fmla="*/ 58 h 102"/>
                <a:gd name="T38" fmla="*/ 38 w 94"/>
                <a:gd name="T39" fmla="*/ 66 h 102"/>
                <a:gd name="T40" fmla="*/ 49 w 94"/>
                <a:gd name="T41" fmla="*/ 75 h 102"/>
                <a:gd name="T42" fmla="*/ 39 w 94"/>
                <a:gd name="T43" fmla="*/ 82 h 102"/>
                <a:gd name="T44" fmla="*/ 34 w 94"/>
                <a:gd name="T45" fmla="*/ 94 h 102"/>
                <a:gd name="T46" fmla="*/ 39 w 94"/>
                <a:gd name="T47" fmla="*/ 101 h 102"/>
                <a:gd name="T48" fmla="*/ 48 w 94"/>
                <a:gd name="T49" fmla="*/ 101 h 102"/>
                <a:gd name="T50" fmla="*/ 62 w 94"/>
                <a:gd name="T51" fmla="*/ 101 h 102"/>
                <a:gd name="T52" fmla="*/ 77 w 94"/>
                <a:gd name="T53" fmla="*/ 102 h 102"/>
                <a:gd name="T54" fmla="*/ 88 w 94"/>
                <a:gd name="T55" fmla="*/ 101 h 102"/>
                <a:gd name="T56" fmla="*/ 94 w 94"/>
                <a:gd name="T57" fmla="*/ 101 h 102"/>
                <a:gd name="T58" fmla="*/ 83 w 94"/>
                <a:gd name="T59" fmla="*/ 95 h 102"/>
                <a:gd name="T60" fmla="*/ 68 w 94"/>
                <a:gd name="T61" fmla="*/ 91 h 102"/>
                <a:gd name="T62" fmla="*/ 62 w 94"/>
                <a:gd name="T63" fmla="*/ 88 h 102"/>
                <a:gd name="T64" fmla="*/ 72 w 94"/>
                <a:gd name="T65" fmla="*/ 80 h 102"/>
                <a:gd name="T66" fmla="*/ 70 w 94"/>
                <a:gd name="T67" fmla="*/ 72 h 102"/>
                <a:gd name="T68" fmla="*/ 59 w 94"/>
                <a:gd name="T69" fmla="*/ 60 h 102"/>
                <a:gd name="T70" fmla="*/ 49 w 94"/>
                <a:gd name="T71" fmla="*/ 48 h 102"/>
                <a:gd name="T72" fmla="*/ 54 w 94"/>
                <a:gd name="T73" fmla="*/ 44 h 102"/>
                <a:gd name="T74" fmla="*/ 65 w 94"/>
                <a:gd name="T75" fmla="*/ 35 h 102"/>
                <a:gd name="T76" fmla="*/ 70 w 94"/>
                <a:gd name="T77" fmla="*/ 25 h 102"/>
                <a:gd name="T78" fmla="*/ 68 w 94"/>
                <a:gd name="T79" fmla="*/ 17 h 102"/>
                <a:gd name="T80" fmla="*/ 63 w 94"/>
                <a:gd name="T81" fmla="*/ 12 h 102"/>
                <a:gd name="T82" fmla="*/ 51 w 94"/>
                <a:gd name="T83" fmla="*/ 11 h 102"/>
                <a:gd name="T84" fmla="*/ 38 w 94"/>
                <a:gd name="T85" fmla="*/ 14 h 102"/>
                <a:gd name="T86" fmla="*/ 28 w 94"/>
                <a:gd name="T87" fmla="*/ 18 h 102"/>
                <a:gd name="T88" fmla="*/ 19 w 94"/>
                <a:gd name="T89" fmla="*/ 10 h 102"/>
                <a:gd name="T90" fmla="*/ 28 w 94"/>
                <a:gd name="T91" fmla="*/ 1 h 102"/>
                <a:gd name="T92" fmla="*/ 19 w 94"/>
                <a:gd name="T93" fmla="*/ 0 h 102"/>
                <a:gd name="T94" fmla="*/ 9 w 94"/>
                <a:gd name="T95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02">
                  <a:moveTo>
                    <a:pt x="9" y="5"/>
                  </a:moveTo>
                  <a:lnTo>
                    <a:pt x="5" y="8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9" y="24"/>
                  </a:lnTo>
                  <a:lnTo>
                    <a:pt x="30" y="24"/>
                  </a:lnTo>
                  <a:lnTo>
                    <a:pt x="31" y="25"/>
                  </a:lnTo>
                  <a:lnTo>
                    <a:pt x="33" y="24"/>
                  </a:lnTo>
                  <a:lnTo>
                    <a:pt x="36" y="21"/>
                  </a:lnTo>
                  <a:lnTo>
                    <a:pt x="39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6" y="20"/>
                  </a:lnTo>
                  <a:lnTo>
                    <a:pt x="49" y="21"/>
                  </a:lnTo>
                  <a:lnTo>
                    <a:pt x="53" y="23"/>
                  </a:lnTo>
                  <a:lnTo>
                    <a:pt x="55" y="24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55" y="33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4" y="40"/>
                  </a:lnTo>
                  <a:lnTo>
                    <a:pt x="41" y="41"/>
                  </a:lnTo>
                  <a:lnTo>
                    <a:pt x="40" y="41"/>
                  </a:lnTo>
                  <a:lnTo>
                    <a:pt x="36" y="41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6" y="40"/>
                  </a:lnTo>
                  <a:lnTo>
                    <a:pt x="23" y="40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5" y="42"/>
                  </a:lnTo>
                  <a:lnTo>
                    <a:pt x="12" y="46"/>
                  </a:lnTo>
                  <a:lnTo>
                    <a:pt x="10" y="48"/>
                  </a:lnTo>
                  <a:lnTo>
                    <a:pt x="9" y="49"/>
                  </a:lnTo>
                  <a:lnTo>
                    <a:pt x="9" y="51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24" y="52"/>
                  </a:lnTo>
                  <a:lnTo>
                    <a:pt x="29" y="53"/>
                  </a:lnTo>
                  <a:lnTo>
                    <a:pt x="33" y="53"/>
                  </a:lnTo>
                  <a:lnTo>
                    <a:pt x="36" y="53"/>
                  </a:lnTo>
                  <a:lnTo>
                    <a:pt x="39" y="53"/>
                  </a:lnTo>
                  <a:lnTo>
                    <a:pt x="40" y="54"/>
                  </a:lnTo>
                  <a:lnTo>
                    <a:pt x="38" y="55"/>
                  </a:lnTo>
                  <a:lnTo>
                    <a:pt x="34" y="58"/>
                  </a:lnTo>
                  <a:lnTo>
                    <a:pt x="31" y="61"/>
                  </a:lnTo>
                  <a:lnTo>
                    <a:pt x="34" y="65"/>
                  </a:lnTo>
                  <a:lnTo>
                    <a:pt x="38" y="66"/>
                  </a:lnTo>
                  <a:lnTo>
                    <a:pt x="44" y="69"/>
                  </a:lnTo>
                  <a:lnTo>
                    <a:pt x="48" y="72"/>
                  </a:lnTo>
                  <a:lnTo>
                    <a:pt x="49" y="75"/>
                  </a:lnTo>
                  <a:lnTo>
                    <a:pt x="48" y="78"/>
                  </a:lnTo>
                  <a:lnTo>
                    <a:pt x="44" y="81"/>
                  </a:lnTo>
                  <a:lnTo>
                    <a:pt x="39" y="82"/>
                  </a:lnTo>
                  <a:lnTo>
                    <a:pt x="36" y="86"/>
                  </a:lnTo>
                  <a:lnTo>
                    <a:pt x="34" y="88"/>
                  </a:lnTo>
                  <a:lnTo>
                    <a:pt x="34" y="94"/>
                  </a:lnTo>
                  <a:lnTo>
                    <a:pt x="34" y="99"/>
                  </a:lnTo>
                  <a:lnTo>
                    <a:pt x="38" y="101"/>
                  </a:lnTo>
                  <a:lnTo>
                    <a:pt x="39" y="101"/>
                  </a:lnTo>
                  <a:lnTo>
                    <a:pt x="41" y="101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7" y="101"/>
                  </a:lnTo>
                  <a:lnTo>
                    <a:pt x="62" y="101"/>
                  </a:lnTo>
                  <a:lnTo>
                    <a:pt x="68" y="102"/>
                  </a:lnTo>
                  <a:lnTo>
                    <a:pt x="72" y="102"/>
                  </a:lnTo>
                  <a:lnTo>
                    <a:pt x="77" y="102"/>
                  </a:lnTo>
                  <a:lnTo>
                    <a:pt x="80" y="102"/>
                  </a:lnTo>
                  <a:lnTo>
                    <a:pt x="86" y="102"/>
                  </a:lnTo>
                  <a:lnTo>
                    <a:pt x="88" y="101"/>
                  </a:lnTo>
                  <a:lnTo>
                    <a:pt x="92" y="101"/>
                  </a:lnTo>
                  <a:lnTo>
                    <a:pt x="93" y="101"/>
                  </a:lnTo>
                  <a:lnTo>
                    <a:pt x="94" y="101"/>
                  </a:lnTo>
                  <a:lnTo>
                    <a:pt x="92" y="99"/>
                  </a:lnTo>
                  <a:lnTo>
                    <a:pt x="88" y="98"/>
                  </a:lnTo>
                  <a:lnTo>
                    <a:pt x="83" y="95"/>
                  </a:lnTo>
                  <a:lnTo>
                    <a:pt x="78" y="94"/>
                  </a:lnTo>
                  <a:lnTo>
                    <a:pt x="72" y="93"/>
                  </a:lnTo>
                  <a:lnTo>
                    <a:pt x="68" y="91"/>
                  </a:lnTo>
                  <a:lnTo>
                    <a:pt x="63" y="89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7" y="85"/>
                  </a:lnTo>
                  <a:lnTo>
                    <a:pt x="69" y="82"/>
                  </a:lnTo>
                  <a:lnTo>
                    <a:pt x="72" y="80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0" y="72"/>
                  </a:lnTo>
                  <a:lnTo>
                    <a:pt x="68" y="68"/>
                  </a:lnTo>
                  <a:lnTo>
                    <a:pt x="63" y="64"/>
                  </a:lnTo>
                  <a:lnTo>
                    <a:pt x="59" y="60"/>
                  </a:lnTo>
                  <a:lnTo>
                    <a:pt x="55" y="55"/>
                  </a:lnTo>
                  <a:lnTo>
                    <a:pt x="51" y="52"/>
                  </a:lnTo>
                  <a:lnTo>
                    <a:pt x="49" y="48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4" y="44"/>
                  </a:lnTo>
                  <a:lnTo>
                    <a:pt x="58" y="41"/>
                  </a:lnTo>
                  <a:lnTo>
                    <a:pt x="62" y="38"/>
                  </a:lnTo>
                  <a:lnTo>
                    <a:pt x="65" y="35"/>
                  </a:lnTo>
                  <a:lnTo>
                    <a:pt x="68" y="32"/>
                  </a:lnTo>
                  <a:lnTo>
                    <a:pt x="70" y="28"/>
                  </a:lnTo>
                  <a:lnTo>
                    <a:pt x="70" y="25"/>
                  </a:lnTo>
                  <a:lnTo>
                    <a:pt x="69" y="23"/>
                  </a:lnTo>
                  <a:lnTo>
                    <a:pt x="69" y="19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65" y="13"/>
                  </a:lnTo>
                  <a:lnTo>
                    <a:pt x="63" y="12"/>
                  </a:lnTo>
                  <a:lnTo>
                    <a:pt x="60" y="12"/>
                  </a:lnTo>
                  <a:lnTo>
                    <a:pt x="57" y="12"/>
                  </a:lnTo>
                  <a:lnTo>
                    <a:pt x="51" y="11"/>
                  </a:lnTo>
                  <a:lnTo>
                    <a:pt x="46" y="12"/>
                  </a:lnTo>
                  <a:lnTo>
                    <a:pt x="41" y="13"/>
                  </a:lnTo>
                  <a:lnTo>
                    <a:pt x="38" y="14"/>
                  </a:lnTo>
                  <a:lnTo>
                    <a:pt x="33" y="15"/>
                  </a:lnTo>
                  <a:lnTo>
                    <a:pt x="30" y="17"/>
                  </a:lnTo>
                  <a:lnTo>
                    <a:pt x="28" y="18"/>
                  </a:lnTo>
                  <a:lnTo>
                    <a:pt x="28" y="19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4" y="7"/>
                  </a:lnTo>
                  <a:lnTo>
                    <a:pt x="28" y="4"/>
                  </a:lnTo>
                  <a:lnTo>
                    <a:pt x="28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92" name="Freeform 52"/>
            <p:cNvSpPr>
              <a:spLocks/>
            </p:cNvSpPr>
            <p:nvPr/>
          </p:nvSpPr>
          <p:spPr bwMode="auto">
            <a:xfrm>
              <a:off x="932" y="4040"/>
              <a:ext cx="16" cy="27"/>
            </a:xfrm>
            <a:custGeom>
              <a:avLst/>
              <a:gdLst>
                <a:gd name="T0" fmla="*/ 11 w 16"/>
                <a:gd name="T1" fmla="*/ 0 h 27"/>
                <a:gd name="T2" fmla="*/ 7 w 16"/>
                <a:gd name="T3" fmla="*/ 0 h 27"/>
                <a:gd name="T4" fmla="*/ 5 w 16"/>
                <a:gd name="T5" fmla="*/ 1 h 27"/>
                <a:gd name="T6" fmla="*/ 3 w 16"/>
                <a:gd name="T7" fmla="*/ 3 h 27"/>
                <a:gd name="T8" fmla="*/ 1 w 16"/>
                <a:gd name="T9" fmla="*/ 8 h 27"/>
                <a:gd name="T10" fmla="*/ 0 w 16"/>
                <a:gd name="T11" fmla="*/ 9 h 27"/>
                <a:gd name="T12" fmla="*/ 0 w 16"/>
                <a:gd name="T13" fmla="*/ 13 h 27"/>
                <a:gd name="T14" fmla="*/ 0 w 16"/>
                <a:gd name="T15" fmla="*/ 15 h 27"/>
                <a:gd name="T16" fmla="*/ 0 w 16"/>
                <a:gd name="T17" fmla="*/ 17 h 27"/>
                <a:gd name="T18" fmla="*/ 0 w 16"/>
                <a:gd name="T19" fmla="*/ 22 h 27"/>
                <a:gd name="T20" fmla="*/ 2 w 16"/>
                <a:gd name="T21" fmla="*/ 27 h 27"/>
                <a:gd name="T22" fmla="*/ 6 w 16"/>
                <a:gd name="T23" fmla="*/ 27 h 27"/>
                <a:gd name="T24" fmla="*/ 11 w 16"/>
                <a:gd name="T25" fmla="*/ 27 h 27"/>
                <a:gd name="T26" fmla="*/ 15 w 16"/>
                <a:gd name="T27" fmla="*/ 26 h 27"/>
                <a:gd name="T28" fmla="*/ 16 w 16"/>
                <a:gd name="T29" fmla="*/ 23 h 27"/>
                <a:gd name="T30" fmla="*/ 14 w 16"/>
                <a:gd name="T31" fmla="*/ 21 h 27"/>
                <a:gd name="T32" fmla="*/ 11 w 16"/>
                <a:gd name="T33" fmla="*/ 19 h 27"/>
                <a:gd name="T34" fmla="*/ 10 w 16"/>
                <a:gd name="T35" fmla="*/ 16 h 27"/>
                <a:gd name="T36" fmla="*/ 10 w 16"/>
                <a:gd name="T37" fmla="*/ 15 h 27"/>
                <a:gd name="T38" fmla="*/ 10 w 16"/>
                <a:gd name="T39" fmla="*/ 10 h 27"/>
                <a:gd name="T40" fmla="*/ 10 w 16"/>
                <a:gd name="T41" fmla="*/ 5 h 27"/>
                <a:gd name="T42" fmla="*/ 10 w 16"/>
                <a:gd name="T43" fmla="*/ 1 h 27"/>
                <a:gd name="T44" fmla="*/ 11 w 16"/>
                <a:gd name="T45" fmla="*/ 0 h 27"/>
                <a:gd name="T46" fmla="*/ 11 w 16"/>
                <a:gd name="T4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27">
                  <a:moveTo>
                    <a:pt x="11" y="0"/>
                  </a:move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6" y="27"/>
                  </a:lnTo>
                  <a:lnTo>
                    <a:pt x="11" y="27"/>
                  </a:lnTo>
                  <a:lnTo>
                    <a:pt x="15" y="26"/>
                  </a:lnTo>
                  <a:lnTo>
                    <a:pt x="16" y="23"/>
                  </a:lnTo>
                  <a:lnTo>
                    <a:pt x="14" y="21"/>
                  </a:lnTo>
                  <a:lnTo>
                    <a:pt x="11" y="19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93" name="Freeform 53"/>
            <p:cNvSpPr>
              <a:spLocks/>
            </p:cNvSpPr>
            <p:nvPr/>
          </p:nvSpPr>
          <p:spPr bwMode="auto">
            <a:xfrm>
              <a:off x="1182" y="3861"/>
              <a:ext cx="67" cy="37"/>
            </a:xfrm>
            <a:custGeom>
              <a:avLst/>
              <a:gdLst>
                <a:gd name="T0" fmla="*/ 0 w 67"/>
                <a:gd name="T1" fmla="*/ 12 h 37"/>
                <a:gd name="T2" fmla="*/ 19 w 67"/>
                <a:gd name="T3" fmla="*/ 20 h 37"/>
                <a:gd name="T4" fmla="*/ 19 w 67"/>
                <a:gd name="T5" fmla="*/ 21 h 37"/>
                <a:gd name="T6" fmla="*/ 19 w 67"/>
                <a:gd name="T7" fmla="*/ 23 h 37"/>
                <a:gd name="T8" fmla="*/ 19 w 67"/>
                <a:gd name="T9" fmla="*/ 25 h 37"/>
                <a:gd name="T10" fmla="*/ 21 w 67"/>
                <a:gd name="T11" fmla="*/ 29 h 37"/>
                <a:gd name="T12" fmla="*/ 21 w 67"/>
                <a:gd name="T13" fmla="*/ 31 h 37"/>
                <a:gd name="T14" fmla="*/ 23 w 67"/>
                <a:gd name="T15" fmla="*/ 35 h 37"/>
                <a:gd name="T16" fmla="*/ 23 w 67"/>
                <a:gd name="T17" fmla="*/ 36 h 37"/>
                <a:gd name="T18" fmla="*/ 27 w 67"/>
                <a:gd name="T19" fmla="*/ 37 h 37"/>
                <a:gd name="T20" fmla="*/ 29 w 67"/>
                <a:gd name="T21" fmla="*/ 36 h 37"/>
                <a:gd name="T22" fmla="*/ 34 w 67"/>
                <a:gd name="T23" fmla="*/ 36 h 37"/>
                <a:gd name="T24" fmla="*/ 37 w 67"/>
                <a:gd name="T25" fmla="*/ 35 h 37"/>
                <a:gd name="T26" fmla="*/ 41 w 67"/>
                <a:gd name="T27" fmla="*/ 34 h 37"/>
                <a:gd name="T28" fmla="*/ 45 w 67"/>
                <a:gd name="T29" fmla="*/ 32 h 37"/>
                <a:gd name="T30" fmla="*/ 48 w 67"/>
                <a:gd name="T31" fmla="*/ 31 h 37"/>
                <a:gd name="T32" fmla="*/ 52 w 67"/>
                <a:gd name="T33" fmla="*/ 30 h 37"/>
                <a:gd name="T34" fmla="*/ 55 w 67"/>
                <a:gd name="T35" fmla="*/ 30 h 37"/>
                <a:gd name="T36" fmla="*/ 58 w 67"/>
                <a:gd name="T37" fmla="*/ 28 h 37"/>
                <a:gd name="T38" fmla="*/ 61 w 67"/>
                <a:gd name="T39" fmla="*/ 28 h 37"/>
                <a:gd name="T40" fmla="*/ 66 w 67"/>
                <a:gd name="T41" fmla="*/ 25 h 37"/>
                <a:gd name="T42" fmla="*/ 67 w 67"/>
                <a:gd name="T43" fmla="*/ 25 h 37"/>
                <a:gd name="T44" fmla="*/ 66 w 67"/>
                <a:gd name="T45" fmla="*/ 21 h 37"/>
                <a:gd name="T46" fmla="*/ 67 w 67"/>
                <a:gd name="T47" fmla="*/ 18 h 37"/>
                <a:gd name="T48" fmla="*/ 66 w 67"/>
                <a:gd name="T49" fmla="*/ 15 h 37"/>
                <a:gd name="T50" fmla="*/ 63 w 67"/>
                <a:gd name="T51" fmla="*/ 14 h 37"/>
                <a:gd name="T52" fmla="*/ 60 w 67"/>
                <a:gd name="T53" fmla="*/ 15 h 37"/>
                <a:gd name="T54" fmla="*/ 55 w 67"/>
                <a:gd name="T55" fmla="*/ 16 h 37"/>
                <a:gd name="T56" fmla="*/ 51 w 67"/>
                <a:gd name="T57" fmla="*/ 17 h 37"/>
                <a:gd name="T58" fmla="*/ 48 w 67"/>
                <a:gd name="T59" fmla="*/ 18 h 37"/>
                <a:gd name="T60" fmla="*/ 45 w 67"/>
                <a:gd name="T61" fmla="*/ 18 h 37"/>
                <a:gd name="T62" fmla="*/ 42 w 67"/>
                <a:gd name="T63" fmla="*/ 20 h 37"/>
                <a:gd name="T64" fmla="*/ 36 w 67"/>
                <a:gd name="T65" fmla="*/ 22 h 37"/>
                <a:gd name="T66" fmla="*/ 31 w 67"/>
                <a:gd name="T67" fmla="*/ 23 h 37"/>
                <a:gd name="T68" fmla="*/ 28 w 67"/>
                <a:gd name="T69" fmla="*/ 24 h 37"/>
                <a:gd name="T70" fmla="*/ 27 w 67"/>
                <a:gd name="T71" fmla="*/ 25 h 37"/>
                <a:gd name="T72" fmla="*/ 26 w 67"/>
                <a:gd name="T73" fmla="*/ 20 h 37"/>
                <a:gd name="T74" fmla="*/ 26 w 67"/>
                <a:gd name="T75" fmla="*/ 18 h 37"/>
                <a:gd name="T76" fmla="*/ 26 w 67"/>
                <a:gd name="T77" fmla="*/ 16 h 37"/>
                <a:gd name="T78" fmla="*/ 26 w 67"/>
                <a:gd name="T79" fmla="*/ 14 h 37"/>
                <a:gd name="T80" fmla="*/ 27 w 67"/>
                <a:gd name="T81" fmla="*/ 10 h 37"/>
                <a:gd name="T82" fmla="*/ 26 w 67"/>
                <a:gd name="T83" fmla="*/ 7 h 37"/>
                <a:gd name="T84" fmla="*/ 26 w 67"/>
                <a:gd name="T85" fmla="*/ 4 h 37"/>
                <a:gd name="T86" fmla="*/ 24 w 67"/>
                <a:gd name="T87" fmla="*/ 2 h 37"/>
                <a:gd name="T88" fmla="*/ 23 w 67"/>
                <a:gd name="T89" fmla="*/ 1 h 37"/>
                <a:gd name="T90" fmla="*/ 19 w 67"/>
                <a:gd name="T91" fmla="*/ 0 h 37"/>
                <a:gd name="T92" fmla="*/ 17 w 67"/>
                <a:gd name="T93" fmla="*/ 2 h 37"/>
                <a:gd name="T94" fmla="*/ 12 w 67"/>
                <a:gd name="T95" fmla="*/ 3 h 37"/>
                <a:gd name="T96" fmla="*/ 9 w 67"/>
                <a:gd name="T97" fmla="*/ 5 h 37"/>
                <a:gd name="T98" fmla="*/ 6 w 67"/>
                <a:gd name="T99" fmla="*/ 8 h 37"/>
                <a:gd name="T100" fmla="*/ 3 w 67"/>
                <a:gd name="T101" fmla="*/ 10 h 37"/>
                <a:gd name="T102" fmla="*/ 0 w 67"/>
                <a:gd name="T103" fmla="*/ 11 h 37"/>
                <a:gd name="T104" fmla="*/ 0 w 67"/>
                <a:gd name="T105" fmla="*/ 12 h 37"/>
                <a:gd name="T106" fmla="*/ 0 w 67"/>
                <a:gd name="T107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37">
                  <a:moveTo>
                    <a:pt x="0" y="12"/>
                  </a:moveTo>
                  <a:lnTo>
                    <a:pt x="19" y="20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7" y="37"/>
                  </a:lnTo>
                  <a:lnTo>
                    <a:pt x="29" y="36"/>
                  </a:lnTo>
                  <a:lnTo>
                    <a:pt x="34" y="36"/>
                  </a:lnTo>
                  <a:lnTo>
                    <a:pt x="37" y="35"/>
                  </a:lnTo>
                  <a:lnTo>
                    <a:pt x="41" y="34"/>
                  </a:lnTo>
                  <a:lnTo>
                    <a:pt x="45" y="32"/>
                  </a:lnTo>
                  <a:lnTo>
                    <a:pt x="48" y="31"/>
                  </a:lnTo>
                  <a:lnTo>
                    <a:pt x="52" y="30"/>
                  </a:lnTo>
                  <a:lnTo>
                    <a:pt x="55" y="30"/>
                  </a:lnTo>
                  <a:lnTo>
                    <a:pt x="58" y="28"/>
                  </a:lnTo>
                  <a:lnTo>
                    <a:pt x="61" y="28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6" y="21"/>
                  </a:lnTo>
                  <a:lnTo>
                    <a:pt x="67" y="18"/>
                  </a:lnTo>
                  <a:lnTo>
                    <a:pt x="66" y="15"/>
                  </a:lnTo>
                  <a:lnTo>
                    <a:pt x="63" y="14"/>
                  </a:lnTo>
                  <a:lnTo>
                    <a:pt x="60" y="15"/>
                  </a:lnTo>
                  <a:lnTo>
                    <a:pt x="55" y="16"/>
                  </a:lnTo>
                  <a:lnTo>
                    <a:pt x="51" y="17"/>
                  </a:lnTo>
                  <a:lnTo>
                    <a:pt x="48" y="18"/>
                  </a:lnTo>
                  <a:lnTo>
                    <a:pt x="45" y="18"/>
                  </a:lnTo>
                  <a:lnTo>
                    <a:pt x="42" y="20"/>
                  </a:lnTo>
                  <a:lnTo>
                    <a:pt x="36" y="22"/>
                  </a:lnTo>
                  <a:lnTo>
                    <a:pt x="31" y="23"/>
                  </a:lnTo>
                  <a:lnTo>
                    <a:pt x="28" y="24"/>
                  </a:lnTo>
                  <a:lnTo>
                    <a:pt x="27" y="25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7" y="2"/>
                  </a:lnTo>
                  <a:lnTo>
                    <a:pt x="12" y="3"/>
                  </a:lnTo>
                  <a:lnTo>
                    <a:pt x="9" y="5"/>
                  </a:lnTo>
                  <a:lnTo>
                    <a:pt x="6" y="8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94" name="Freeform 54"/>
            <p:cNvSpPr>
              <a:spLocks/>
            </p:cNvSpPr>
            <p:nvPr/>
          </p:nvSpPr>
          <p:spPr bwMode="auto">
            <a:xfrm>
              <a:off x="1220" y="3899"/>
              <a:ext cx="68" cy="58"/>
            </a:xfrm>
            <a:custGeom>
              <a:avLst/>
              <a:gdLst>
                <a:gd name="T0" fmla="*/ 54 w 68"/>
                <a:gd name="T1" fmla="*/ 1 h 58"/>
                <a:gd name="T2" fmla="*/ 49 w 68"/>
                <a:gd name="T3" fmla="*/ 0 h 58"/>
                <a:gd name="T4" fmla="*/ 42 w 68"/>
                <a:gd name="T5" fmla="*/ 0 h 58"/>
                <a:gd name="T6" fmla="*/ 33 w 68"/>
                <a:gd name="T7" fmla="*/ 0 h 58"/>
                <a:gd name="T8" fmla="*/ 25 w 68"/>
                <a:gd name="T9" fmla="*/ 0 h 58"/>
                <a:gd name="T10" fmla="*/ 18 w 68"/>
                <a:gd name="T11" fmla="*/ 0 h 58"/>
                <a:gd name="T12" fmla="*/ 10 w 68"/>
                <a:gd name="T13" fmla="*/ 1 h 58"/>
                <a:gd name="T14" fmla="*/ 7 w 68"/>
                <a:gd name="T15" fmla="*/ 3 h 58"/>
                <a:gd name="T16" fmla="*/ 4 w 68"/>
                <a:gd name="T17" fmla="*/ 5 h 58"/>
                <a:gd name="T18" fmla="*/ 0 w 68"/>
                <a:gd name="T19" fmla="*/ 11 h 58"/>
                <a:gd name="T20" fmla="*/ 0 w 68"/>
                <a:gd name="T21" fmla="*/ 15 h 58"/>
                <a:gd name="T22" fmla="*/ 3 w 68"/>
                <a:gd name="T23" fmla="*/ 21 h 58"/>
                <a:gd name="T24" fmla="*/ 8 w 68"/>
                <a:gd name="T25" fmla="*/ 24 h 58"/>
                <a:gd name="T26" fmla="*/ 17 w 68"/>
                <a:gd name="T27" fmla="*/ 26 h 58"/>
                <a:gd name="T28" fmla="*/ 28 w 68"/>
                <a:gd name="T29" fmla="*/ 27 h 58"/>
                <a:gd name="T30" fmla="*/ 34 w 68"/>
                <a:gd name="T31" fmla="*/ 27 h 58"/>
                <a:gd name="T32" fmla="*/ 38 w 68"/>
                <a:gd name="T33" fmla="*/ 41 h 58"/>
                <a:gd name="T34" fmla="*/ 34 w 68"/>
                <a:gd name="T35" fmla="*/ 44 h 58"/>
                <a:gd name="T36" fmla="*/ 29 w 68"/>
                <a:gd name="T37" fmla="*/ 49 h 58"/>
                <a:gd name="T38" fmla="*/ 25 w 68"/>
                <a:gd name="T39" fmla="*/ 55 h 58"/>
                <a:gd name="T40" fmla="*/ 27 w 68"/>
                <a:gd name="T41" fmla="*/ 58 h 58"/>
                <a:gd name="T42" fmla="*/ 32 w 68"/>
                <a:gd name="T43" fmla="*/ 58 h 58"/>
                <a:gd name="T44" fmla="*/ 39 w 68"/>
                <a:gd name="T45" fmla="*/ 57 h 58"/>
                <a:gd name="T46" fmla="*/ 44 w 68"/>
                <a:gd name="T47" fmla="*/ 55 h 58"/>
                <a:gd name="T48" fmla="*/ 48 w 68"/>
                <a:gd name="T49" fmla="*/ 55 h 58"/>
                <a:gd name="T50" fmla="*/ 66 w 68"/>
                <a:gd name="T51" fmla="*/ 53 h 58"/>
                <a:gd name="T52" fmla="*/ 68 w 68"/>
                <a:gd name="T53" fmla="*/ 47 h 58"/>
                <a:gd name="T54" fmla="*/ 66 w 68"/>
                <a:gd name="T55" fmla="*/ 44 h 58"/>
                <a:gd name="T56" fmla="*/ 60 w 68"/>
                <a:gd name="T57" fmla="*/ 40 h 58"/>
                <a:gd name="T58" fmla="*/ 54 w 68"/>
                <a:gd name="T59" fmla="*/ 38 h 58"/>
                <a:gd name="T60" fmla="*/ 51 w 68"/>
                <a:gd name="T61" fmla="*/ 34 h 58"/>
                <a:gd name="T62" fmla="*/ 51 w 68"/>
                <a:gd name="T63" fmla="*/ 28 h 58"/>
                <a:gd name="T64" fmla="*/ 51 w 68"/>
                <a:gd name="T65" fmla="*/ 21 h 58"/>
                <a:gd name="T66" fmla="*/ 46 w 68"/>
                <a:gd name="T67" fmla="*/ 19 h 58"/>
                <a:gd name="T68" fmla="*/ 38 w 68"/>
                <a:gd name="T69" fmla="*/ 19 h 58"/>
                <a:gd name="T70" fmla="*/ 29 w 68"/>
                <a:gd name="T71" fmla="*/ 20 h 58"/>
                <a:gd name="T72" fmla="*/ 22 w 68"/>
                <a:gd name="T73" fmla="*/ 19 h 58"/>
                <a:gd name="T74" fmla="*/ 20 w 68"/>
                <a:gd name="T75" fmla="*/ 13 h 58"/>
                <a:gd name="T76" fmla="*/ 28 w 68"/>
                <a:gd name="T77" fmla="*/ 10 h 58"/>
                <a:gd name="T78" fmla="*/ 34 w 68"/>
                <a:gd name="T79" fmla="*/ 10 h 58"/>
                <a:gd name="T80" fmla="*/ 38 w 68"/>
                <a:gd name="T81" fmla="*/ 10 h 58"/>
                <a:gd name="T82" fmla="*/ 46 w 68"/>
                <a:gd name="T83" fmla="*/ 10 h 58"/>
                <a:gd name="T84" fmla="*/ 56 w 68"/>
                <a:gd name="T85" fmla="*/ 10 h 58"/>
                <a:gd name="T86" fmla="*/ 62 w 68"/>
                <a:gd name="T87" fmla="*/ 10 h 58"/>
                <a:gd name="T88" fmla="*/ 57 w 68"/>
                <a:gd name="T89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" h="58">
                  <a:moveTo>
                    <a:pt x="57" y="1"/>
                  </a:moveTo>
                  <a:lnTo>
                    <a:pt x="54" y="1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1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21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7" y="26"/>
                  </a:lnTo>
                  <a:lnTo>
                    <a:pt x="23" y="27"/>
                  </a:lnTo>
                  <a:lnTo>
                    <a:pt x="28" y="27"/>
                  </a:lnTo>
                  <a:lnTo>
                    <a:pt x="32" y="27"/>
                  </a:lnTo>
                  <a:lnTo>
                    <a:pt x="34" y="27"/>
                  </a:lnTo>
                  <a:lnTo>
                    <a:pt x="37" y="28"/>
                  </a:lnTo>
                  <a:lnTo>
                    <a:pt x="38" y="41"/>
                  </a:lnTo>
                  <a:lnTo>
                    <a:pt x="37" y="41"/>
                  </a:lnTo>
                  <a:lnTo>
                    <a:pt x="34" y="44"/>
                  </a:lnTo>
                  <a:lnTo>
                    <a:pt x="32" y="46"/>
                  </a:lnTo>
                  <a:lnTo>
                    <a:pt x="29" y="49"/>
                  </a:lnTo>
                  <a:lnTo>
                    <a:pt x="27" y="52"/>
                  </a:lnTo>
                  <a:lnTo>
                    <a:pt x="25" y="55"/>
                  </a:lnTo>
                  <a:lnTo>
                    <a:pt x="25" y="57"/>
                  </a:lnTo>
                  <a:lnTo>
                    <a:pt x="27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6" y="57"/>
                  </a:lnTo>
                  <a:lnTo>
                    <a:pt x="39" y="57"/>
                  </a:lnTo>
                  <a:lnTo>
                    <a:pt x="42" y="55"/>
                  </a:lnTo>
                  <a:lnTo>
                    <a:pt x="44" y="55"/>
                  </a:lnTo>
                  <a:lnTo>
                    <a:pt x="47" y="55"/>
                  </a:lnTo>
                  <a:lnTo>
                    <a:pt x="48" y="55"/>
                  </a:lnTo>
                  <a:lnTo>
                    <a:pt x="65" y="55"/>
                  </a:lnTo>
                  <a:lnTo>
                    <a:pt x="66" y="53"/>
                  </a:lnTo>
                  <a:lnTo>
                    <a:pt x="68" y="49"/>
                  </a:lnTo>
                  <a:lnTo>
                    <a:pt x="68" y="47"/>
                  </a:lnTo>
                  <a:lnTo>
                    <a:pt x="68" y="45"/>
                  </a:lnTo>
                  <a:lnTo>
                    <a:pt x="66" y="44"/>
                  </a:lnTo>
                  <a:lnTo>
                    <a:pt x="63" y="42"/>
                  </a:lnTo>
                  <a:lnTo>
                    <a:pt x="60" y="40"/>
                  </a:lnTo>
                  <a:lnTo>
                    <a:pt x="57" y="39"/>
                  </a:lnTo>
                  <a:lnTo>
                    <a:pt x="54" y="38"/>
                  </a:lnTo>
                  <a:lnTo>
                    <a:pt x="53" y="38"/>
                  </a:lnTo>
                  <a:lnTo>
                    <a:pt x="51" y="34"/>
                  </a:lnTo>
                  <a:lnTo>
                    <a:pt x="51" y="33"/>
                  </a:lnTo>
                  <a:lnTo>
                    <a:pt x="51" y="28"/>
                  </a:lnTo>
                  <a:lnTo>
                    <a:pt x="52" y="26"/>
                  </a:lnTo>
                  <a:lnTo>
                    <a:pt x="51" y="21"/>
                  </a:lnTo>
                  <a:lnTo>
                    <a:pt x="49" y="20"/>
                  </a:lnTo>
                  <a:lnTo>
                    <a:pt x="46" y="19"/>
                  </a:lnTo>
                  <a:lnTo>
                    <a:pt x="42" y="19"/>
                  </a:lnTo>
                  <a:lnTo>
                    <a:pt x="38" y="19"/>
                  </a:lnTo>
                  <a:lnTo>
                    <a:pt x="34" y="20"/>
                  </a:lnTo>
                  <a:lnTo>
                    <a:pt x="29" y="20"/>
                  </a:lnTo>
                  <a:lnTo>
                    <a:pt x="25" y="20"/>
                  </a:lnTo>
                  <a:lnTo>
                    <a:pt x="22" y="19"/>
                  </a:lnTo>
                  <a:lnTo>
                    <a:pt x="20" y="18"/>
                  </a:lnTo>
                  <a:lnTo>
                    <a:pt x="20" y="13"/>
                  </a:lnTo>
                  <a:lnTo>
                    <a:pt x="25" y="11"/>
                  </a:lnTo>
                  <a:lnTo>
                    <a:pt x="28" y="10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6" y="10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3" y="10"/>
                  </a:lnTo>
                  <a:lnTo>
                    <a:pt x="57" y="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95" name="Freeform 55"/>
            <p:cNvSpPr>
              <a:spLocks/>
            </p:cNvSpPr>
            <p:nvPr/>
          </p:nvSpPr>
          <p:spPr bwMode="auto">
            <a:xfrm>
              <a:off x="1225" y="3992"/>
              <a:ext cx="43" cy="43"/>
            </a:xfrm>
            <a:custGeom>
              <a:avLst/>
              <a:gdLst>
                <a:gd name="T0" fmla="*/ 20 w 43"/>
                <a:gd name="T1" fmla="*/ 1 h 43"/>
                <a:gd name="T2" fmla="*/ 17 w 43"/>
                <a:gd name="T3" fmla="*/ 0 h 43"/>
                <a:gd name="T4" fmla="*/ 14 w 43"/>
                <a:gd name="T5" fmla="*/ 1 h 43"/>
                <a:gd name="T6" fmla="*/ 10 w 43"/>
                <a:gd name="T7" fmla="*/ 1 h 43"/>
                <a:gd name="T8" fmla="*/ 7 w 43"/>
                <a:gd name="T9" fmla="*/ 3 h 43"/>
                <a:gd name="T10" fmla="*/ 2 w 43"/>
                <a:gd name="T11" fmla="*/ 7 h 43"/>
                <a:gd name="T12" fmla="*/ 0 w 43"/>
                <a:gd name="T13" fmla="*/ 12 h 43"/>
                <a:gd name="T14" fmla="*/ 3 w 43"/>
                <a:gd name="T15" fmla="*/ 13 h 43"/>
                <a:gd name="T16" fmla="*/ 7 w 43"/>
                <a:gd name="T17" fmla="*/ 13 h 43"/>
                <a:gd name="T18" fmla="*/ 12 w 43"/>
                <a:gd name="T19" fmla="*/ 12 h 43"/>
                <a:gd name="T20" fmla="*/ 15 w 43"/>
                <a:gd name="T21" fmla="*/ 10 h 43"/>
                <a:gd name="T22" fmla="*/ 18 w 43"/>
                <a:gd name="T23" fmla="*/ 8 h 43"/>
                <a:gd name="T24" fmla="*/ 22 w 43"/>
                <a:gd name="T25" fmla="*/ 8 h 43"/>
                <a:gd name="T26" fmla="*/ 24 w 43"/>
                <a:gd name="T27" fmla="*/ 9 h 43"/>
                <a:gd name="T28" fmla="*/ 28 w 43"/>
                <a:gd name="T29" fmla="*/ 13 h 43"/>
                <a:gd name="T30" fmla="*/ 29 w 43"/>
                <a:gd name="T31" fmla="*/ 16 h 43"/>
                <a:gd name="T32" fmla="*/ 31 w 43"/>
                <a:gd name="T33" fmla="*/ 20 h 43"/>
                <a:gd name="T34" fmla="*/ 29 w 43"/>
                <a:gd name="T35" fmla="*/ 24 h 43"/>
                <a:gd name="T36" fmla="*/ 28 w 43"/>
                <a:gd name="T37" fmla="*/ 28 h 43"/>
                <a:gd name="T38" fmla="*/ 24 w 43"/>
                <a:gd name="T39" fmla="*/ 29 h 43"/>
                <a:gd name="T40" fmla="*/ 22 w 43"/>
                <a:gd name="T41" fmla="*/ 29 h 43"/>
                <a:gd name="T42" fmla="*/ 18 w 43"/>
                <a:gd name="T43" fmla="*/ 31 h 43"/>
                <a:gd name="T44" fmla="*/ 17 w 43"/>
                <a:gd name="T45" fmla="*/ 33 h 43"/>
                <a:gd name="T46" fmla="*/ 12 w 43"/>
                <a:gd name="T47" fmla="*/ 36 h 43"/>
                <a:gd name="T48" fmla="*/ 13 w 43"/>
                <a:gd name="T49" fmla="*/ 40 h 43"/>
                <a:gd name="T50" fmla="*/ 15 w 43"/>
                <a:gd name="T51" fmla="*/ 40 h 43"/>
                <a:gd name="T52" fmla="*/ 18 w 43"/>
                <a:gd name="T53" fmla="*/ 41 h 43"/>
                <a:gd name="T54" fmla="*/ 22 w 43"/>
                <a:gd name="T55" fmla="*/ 42 h 43"/>
                <a:gd name="T56" fmla="*/ 26 w 43"/>
                <a:gd name="T57" fmla="*/ 43 h 43"/>
                <a:gd name="T58" fmla="*/ 29 w 43"/>
                <a:gd name="T59" fmla="*/ 43 h 43"/>
                <a:gd name="T60" fmla="*/ 33 w 43"/>
                <a:gd name="T61" fmla="*/ 43 h 43"/>
                <a:gd name="T62" fmla="*/ 34 w 43"/>
                <a:gd name="T63" fmla="*/ 43 h 43"/>
                <a:gd name="T64" fmla="*/ 37 w 43"/>
                <a:gd name="T65" fmla="*/ 42 h 43"/>
                <a:gd name="T66" fmla="*/ 37 w 43"/>
                <a:gd name="T67" fmla="*/ 39 h 43"/>
                <a:gd name="T68" fmla="*/ 38 w 43"/>
                <a:gd name="T69" fmla="*/ 35 h 43"/>
                <a:gd name="T70" fmla="*/ 39 w 43"/>
                <a:gd name="T71" fmla="*/ 31 h 43"/>
                <a:gd name="T72" fmla="*/ 41 w 43"/>
                <a:gd name="T73" fmla="*/ 28 h 43"/>
                <a:gd name="T74" fmla="*/ 41 w 43"/>
                <a:gd name="T75" fmla="*/ 23 h 43"/>
                <a:gd name="T76" fmla="*/ 42 w 43"/>
                <a:gd name="T77" fmla="*/ 20 h 43"/>
                <a:gd name="T78" fmla="*/ 43 w 43"/>
                <a:gd name="T79" fmla="*/ 16 h 43"/>
                <a:gd name="T80" fmla="*/ 43 w 43"/>
                <a:gd name="T81" fmla="*/ 14 h 43"/>
                <a:gd name="T82" fmla="*/ 39 w 43"/>
                <a:gd name="T83" fmla="*/ 9 h 43"/>
                <a:gd name="T84" fmla="*/ 36 w 43"/>
                <a:gd name="T85" fmla="*/ 5 h 43"/>
                <a:gd name="T86" fmla="*/ 33 w 43"/>
                <a:gd name="T87" fmla="*/ 1 h 43"/>
                <a:gd name="T88" fmla="*/ 32 w 43"/>
                <a:gd name="T89" fmla="*/ 0 h 43"/>
                <a:gd name="T90" fmla="*/ 20 w 43"/>
                <a:gd name="T91" fmla="*/ 1 h 43"/>
                <a:gd name="T92" fmla="*/ 20 w 43"/>
                <a:gd name="T9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43">
                  <a:moveTo>
                    <a:pt x="20" y="1"/>
                  </a:moveTo>
                  <a:lnTo>
                    <a:pt x="17" y="0"/>
                  </a:lnTo>
                  <a:lnTo>
                    <a:pt x="14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2" y="12"/>
                  </a:lnTo>
                  <a:lnTo>
                    <a:pt x="15" y="10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24" y="9"/>
                  </a:lnTo>
                  <a:lnTo>
                    <a:pt x="28" y="13"/>
                  </a:lnTo>
                  <a:lnTo>
                    <a:pt x="29" y="16"/>
                  </a:lnTo>
                  <a:lnTo>
                    <a:pt x="31" y="20"/>
                  </a:lnTo>
                  <a:lnTo>
                    <a:pt x="29" y="24"/>
                  </a:lnTo>
                  <a:lnTo>
                    <a:pt x="28" y="28"/>
                  </a:lnTo>
                  <a:lnTo>
                    <a:pt x="24" y="29"/>
                  </a:lnTo>
                  <a:lnTo>
                    <a:pt x="22" y="29"/>
                  </a:lnTo>
                  <a:lnTo>
                    <a:pt x="18" y="31"/>
                  </a:lnTo>
                  <a:lnTo>
                    <a:pt x="17" y="33"/>
                  </a:lnTo>
                  <a:lnTo>
                    <a:pt x="12" y="36"/>
                  </a:lnTo>
                  <a:lnTo>
                    <a:pt x="13" y="40"/>
                  </a:lnTo>
                  <a:lnTo>
                    <a:pt x="15" y="40"/>
                  </a:lnTo>
                  <a:lnTo>
                    <a:pt x="18" y="41"/>
                  </a:lnTo>
                  <a:lnTo>
                    <a:pt x="22" y="42"/>
                  </a:lnTo>
                  <a:lnTo>
                    <a:pt x="26" y="43"/>
                  </a:lnTo>
                  <a:lnTo>
                    <a:pt x="29" y="43"/>
                  </a:lnTo>
                  <a:lnTo>
                    <a:pt x="33" y="43"/>
                  </a:lnTo>
                  <a:lnTo>
                    <a:pt x="34" y="43"/>
                  </a:lnTo>
                  <a:lnTo>
                    <a:pt x="37" y="42"/>
                  </a:lnTo>
                  <a:lnTo>
                    <a:pt x="37" y="39"/>
                  </a:lnTo>
                  <a:lnTo>
                    <a:pt x="38" y="35"/>
                  </a:lnTo>
                  <a:lnTo>
                    <a:pt x="39" y="31"/>
                  </a:lnTo>
                  <a:lnTo>
                    <a:pt x="41" y="28"/>
                  </a:lnTo>
                  <a:lnTo>
                    <a:pt x="41" y="23"/>
                  </a:lnTo>
                  <a:lnTo>
                    <a:pt x="42" y="20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39" y="9"/>
                  </a:lnTo>
                  <a:lnTo>
                    <a:pt x="36" y="5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96" name="Freeform 56"/>
            <p:cNvSpPr>
              <a:spLocks/>
            </p:cNvSpPr>
            <p:nvPr/>
          </p:nvSpPr>
          <p:spPr bwMode="auto">
            <a:xfrm>
              <a:off x="1288" y="3977"/>
              <a:ext cx="100" cy="57"/>
            </a:xfrm>
            <a:custGeom>
              <a:avLst/>
              <a:gdLst>
                <a:gd name="T0" fmla="*/ 2 w 100"/>
                <a:gd name="T1" fmla="*/ 8 h 57"/>
                <a:gd name="T2" fmla="*/ 9 w 100"/>
                <a:gd name="T3" fmla="*/ 12 h 57"/>
                <a:gd name="T4" fmla="*/ 18 w 100"/>
                <a:gd name="T5" fmla="*/ 12 h 57"/>
                <a:gd name="T6" fmla="*/ 24 w 100"/>
                <a:gd name="T7" fmla="*/ 14 h 57"/>
                <a:gd name="T8" fmla="*/ 22 w 100"/>
                <a:gd name="T9" fmla="*/ 20 h 57"/>
                <a:gd name="T10" fmla="*/ 17 w 100"/>
                <a:gd name="T11" fmla="*/ 27 h 57"/>
                <a:gd name="T12" fmla="*/ 13 w 100"/>
                <a:gd name="T13" fmla="*/ 34 h 57"/>
                <a:gd name="T14" fmla="*/ 8 w 100"/>
                <a:gd name="T15" fmla="*/ 41 h 57"/>
                <a:gd name="T16" fmla="*/ 5 w 100"/>
                <a:gd name="T17" fmla="*/ 46 h 57"/>
                <a:gd name="T18" fmla="*/ 3 w 100"/>
                <a:gd name="T19" fmla="*/ 55 h 57"/>
                <a:gd name="T20" fmla="*/ 9 w 100"/>
                <a:gd name="T21" fmla="*/ 57 h 57"/>
                <a:gd name="T22" fmla="*/ 17 w 100"/>
                <a:gd name="T23" fmla="*/ 57 h 57"/>
                <a:gd name="T24" fmla="*/ 19 w 100"/>
                <a:gd name="T25" fmla="*/ 51 h 57"/>
                <a:gd name="T26" fmla="*/ 22 w 100"/>
                <a:gd name="T27" fmla="*/ 44 h 57"/>
                <a:gd name="T28" fmla="*/ 24 w 100"/>
                <a:gd name="T29" fmla="*/ 37 h 57"/>
                <a:gd name="T30" fmla="*/ 26 w 100"/>
                <a:gd name="T31" fmla="*/ 31 h 57"/>
                <a:gd name="T32" fmla="*/ 28 w 100"/>
                <a:gd name="T33" fmla="*/ 25 h 57"/>
                <a:gd name="T34" fmla="*/ 31 w 100"/>
                <a:gd name="T35" fmla="*/ 20 h 57"/>
                <a:gd name="T36" fmla="*/ 42 w 100"/>
                <a:gd name="T37" fmla="*/ 21 h 57"/>
                <a:gd name="T38" fmla="*/ 29 w 100"/>
                <a:gd name="T39" fmla="*/ 36 h 57"/>
                <a:gd name="T40" fmla="*/ 29 w 100"/>
                <a:gd name="T41" fmla="*/ 41 h 57"/>
                <a:gd name="T42" fmla="*/ 33 w 100"/>
                <a:gd name="T43" fmla="*/ 43 h 57"/>
                <a:gd name="T44" fmla="*/ 38 w 100"/>
                <a:gd name="T45" fmla="*/ 42 h 57"/>
                <a:gd name="T46" fmla="*/ 44 w 100"/>
                <a:gd name="T47" fmla="*/ 39 h 57"/>
                <a:gd name="T48" fmla="*/ 51 w 100"/>
                <a:gd name="T49" fmla="*/ 35 h 57"/>
                <a:gd name="T50" fmla="*/ 97 w 100"/>
                <a:gd name="T51" fmla="*/ 31 h 57"/>
                <a:gd name="T52" fmla="*/ 100 w 100"/>
                <a:gd name="T53" fmla="*/ 27 h 57"/>
                <a:gd name="T54" fmla="*/ 100 w 100"/>
                <a:gd name="T55" fmla="*/ 21 h 57"/>
                <a:gd name="T56" fmla="*/ 92 w 100"/>
                <a:gd name="T57" fmla="*/ 21 h 57"/>
                <a:gd name="T58" fmla="*/ 81 w 100"/>
                <a:gd name="T59" fmla="*/ 22 h 57"/>
                <a:gd name="T60" fmla="*/ 71 w 100"/>
                <a:gd name="T61" fmla="*/ 22 h 57"/>
                <a:gd name="T62" fmla="*/ 63 w 100"/>
                <a:gd name="T63" fmla="*/ 22 h 57"/>
                <a:gd name="T64" fmla="*/ 55 w 100"/>
                <a:gd name="T65" fmla="*/ 22 h 57"/>
                <a:gd name="T66" fmla="*/ 49 w 100"/>
                <a:gd name="T67" fmla="*/ 21 h 57"/>
                <a:gd name="T68" fmla="*/ 51 w 100"/>
                <a:gd name="T69" fmla="*/ 16 h 57"/>
                <a:gd name="T70" fmla="*/ 49 w 100"/>
                <a:gd name="T71" fmla="*/ 12 h 57"/>
                <a:gd name="T72" fmla="*/ 44 w 100"/>
                <a:gd name="T73" fmla="*/ 10 h 57"/>
                <a:gd name="T74" fmla="*/ 36 w 100"/>
                <a:gd name="T75" fmla="*/ 8 h 57"/>
                <a:gd name="T76" fmla="*/ 27 w 100"/>
                <a:gd name="T77" fmla="*/ 8 h 57"/>
                <a:gd name="T78" fmla="*/ 19 w 100"/>
                <a:gd name="T79" fmla="*/ 8 h 57"/>
                <a:gd name="T80" fmla="*/ 17 w 100"/>
                <a:gd name="T81" fmla="*/ 9 h 57"/>
                <a:gd name="T82" fmla="*/ 17 w 100"/>
                <a:gd name="T83" fmla="*/ 5 h 57"/>
                <a:gd name="T84" fmla="*/ 12 w 100"/>
                <a:gd name="T85" fmla="*/ 0 h 57"/>
                <a:gd name="T86" fmla="*/ 4 w 100"/>
                <a:gd name="T87" fmla="*/ 2 h 57"/>
                <a:gd name="T88" fmla="*/ 0 w 100"/>
                <a:gd name="T89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" h="57">
                  <a:moveTo>
                    <a:pt x="0" y="7"/>
                  </a:moveTo>
                  <a:lnTo>
                    <a:pt x="2" y="8"/>
                  </a:lnTo>
                  <a:lnTo>
                    <a:pt x="5" y="10"/>
                  </a:lnTo>
                  <a:lnTo>
                    <a:pt x="9" y="12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20"/>
                  </a:lnTo>
                  <a:lnTo>
                    <a:pt x="18" y="24"/>
                  </a:lnTo>
                  <a:lnTo>
                    <a:pt x="17" y="27"/>
                  </a:lnTo>
                  <a:lnTo>
                    <a:pt x="14" y="30"/>
                  </a:lnTo>
                  <a:lnTo>
                    <a:pt x="13" y="34"/>
                  </a:lnTo>
                  <a:lnTo>
                    <a:pt x="10" y="37"/>
                  </a:lnTo>
                  <a:lnTo>
                    <a:pt x="8" y="41"/>
                  </a:lnTo>
                  <a:lnTo>
                    <a:pt x="7" y="44"/>
                  </a:lnTo>
                  <a:lnTo>
                    <a:pt x="5" y="46"/>
                  </a:lnTo>
                  <a:lnTo>
                    <a:pt x="4" y="50"/>
                  </a:lnTo>
                  <a:lnTo>
                    <a:pt x="3" y="55"/>
                  </a:lnTo>
                  <a:lnTo>
                    <a:pt x="4" y="57"/>
                  </a:lnTo>
                  <a:lnTo>
                    <a:pt x="9" y="57"/>
                  </a:lnTo>
                  <a:lnTo>
                    <a:pt x="13" y="57"/>
                  </a:lnTo>
                  <a:lnTo>
                    <a:pt x="17" y="57"/>
                  </a:lnTo>
                  <a:lnTo>
                    <a:pt x="19" y="55"/>
                  </a:lnTo>
                  <a:lnTo>
                    <a:pt x="19" y="51"/>
                  </a:lnTo>
                  <a:lnTo>
                    <a:pt x="22" y="46"/>
                  </a:lnTo>
                  <a:lnTo>
                    <a:pt x="22" y="44"/>
                  </a:lnTo>
                  <a:lnTo>
                    <a:pt x="23" y="41"/>
                  </a:lnTo>
                  <a:lnTo>
                    <a:pt x="24" y="37"/>
                  </a:lnTo>
                  <a:lnTo>
                    <a:pt x="26" y="35"/>
                  </a:lnTo>
                  <a:lnTo>
                    <a:pt x="26" y="31"/>
                  </a:lnTo>
                  <a:lnTo>
                    <a:pt x="27" y="28"/>
                  </a:lnTo>
                  <a:lnTo>
                    <a:pt x="28" y="25"/>
                  </a:lnTo>
                  <a:lnTo>
                    <a:pt x="29" y="23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42" y="21"/>
                  </a:lnTo>
                  <a:lnTo>
                    <a:pt x="31" y="34"/>
                  </a:lnTo>
                  <a:lnTo>
                    <a:pt x="29" y="36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31" y="42"/>
                  </a:lnTo>
                  <a:lnTo>
                    <a:pt x="33" y="43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47" y="38"/>
                  </a:lnTo>
                  <a:lnTo>
                    <a:pt x="51" y="35"/>
                  </a:lnTo>
                  <a:lnTo>
                    <a:pt x="53" y="34"/>
                  </a:lnTo>
                  <a:lnTo>
                    <a:pt x="97" y="31"/>
                  </a:lnTo>
                  <a:lnTo>
                    <a:pt x="99" y="29"/>
                  </a:lnTo>
                  <a:lnTo>
                    <a:pt x="100" y="27"/>
                  </a:lnTo>
                  <a:lnTo>
                    <a:pt x="100" y="22"/>
                  </a:lnTo>
                  <a:lnTo>
                    <a:pt x="100" y="21"/>
                  </a:lnTo>
                  <a:lnTo>
                    <a:pt x="96" y="21"/>
                  </a:lnTo>
                  <a:lnTo>
                    <a:pt x="92" y="21"/>
                  </a:lnTo>
                  <a:lnTo>
                    <a:pt x="87" y="21"/>
                  </a:lnTo>
                  <a:lnTo>
                    <a:pt x="81" y="22"/>
                  </a:lnTo>
                  <a:lnTo>
                    <a:pt x="75" y="22"/>
                  </a:lnTo>
                  <a:lnTo>
                    <a:pt x="71" y="22"/>
                  </a:lnTo>
                  <a:lnTo>
                    <a:pt x="66" y="22"/>
                  </a:lnTo>
                  <a:lnTo>
                    <a:pt x="63" y="22"/>
                  </a:lnTo>
                  <a:lnTo>
                    <a:pt x="58" y="22"/>
                  </a:lnTo>
                  <a:lnTo>
                    <a:pt x="55" y="22"/>
                  </a:lnTo>
                  <a:lnTo>
                    <a:pt x="51" y="21"/>
                  </a:lnTo>
                  <a:lnTo>
                    <a:pt x="49" y="21"/>
                  </a:lnTo>
                  <a:lnTo>
                    <a:pt x="51" y="18"/>
                  </a:lnTo>
                  <a:lnTo>
                    <a:pt x="51" y="16"/>
                  </a:lnTo>
                  <a:lnTo>
                    <a:pt x="51" y="14"/>
                  </a:lnTo>
                  <a:lnTo>
                    <a:pt x="49" y="12"/>
                  </a:lnTo>
                  <a:lnTo>
                    <a:pt x="48" y="10"/>
                  </a:lnTo>
                  <a:lnTo>
                    <a:pt x="44" y="10"/>
                  </a:lnTo>
                  <a:lnTo>
                    <a:pt x="41" y="8"/>
                  </a:lnTo>
                  <a:lnTo>
                    <a:pt x="36" y="8"/>
                  </a:lnTo>
                  <a:lnTo>
                    <a:pt x="31" y="8"/>
                  </a:lnTo>
                  <a:lnTo>
                    <a:pt x="27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97" name="Freeform 57"/>
            <p:cNvSpPr>
              <a:spLocks/>
            </p:cNvSpPr>
            <p:nvPr/>
          </p:nvSpPr>
          <p:spPr bwMode="auto">
            <a:xfrm>
              <a:off x="1419" y="3892"/>
              <a:ext cx="116" cy="38"/>
            </a:xfrm>
            <a:custGeom>
              <a:avLst/>
              <a:gdLst>
                <a:gd name="T0" fmla="*/ 70 w 116"/>
                <a:gd name="T1" fmla="*/ 21 h 38"/>
                <a:gd name="T2" fmla="*/ 60 w 116"/>
                <a:gd name="T3" fmla="*/ 19 h 38"/>
                <a:gd name="T4" fmla="*/ 56 w 116"/>
                <a:gd name="T5" fmla="*/ 18 h 38"/>
                <a:gd name="T6" fmla="*/ 48 w 116"/>
                <a:gd name="T7" fmla="*/ 11 h 38"/>
                <a:gd name="T8" fmla="*/ 42 w 116"/>
                <a:gd name="T9" fmla="*/ 12 h 38"/>
                <a:gd name="T10" fmla="*/ 41 w 116"/>
                <a:gd name="T11" fmla="*/ 10 h 38"/>
                <a:gd name="T12" fmla="*/ 41 w 116"/>
                <a:gd name="T13" fmla="*/ 3 h 38"/>
                <a:gd name="T14" fmla="*/ 37 w 116"/>
                <a:gd name="T15" fmla="*/ 0 h 38"/>
                <a:gd name="T16" fmla="*/ 34 w 116"/>
                <a:gd name="T17" fmla="*/ 0 h 38"/>
                <a:gd name="T18" fmla="*/ 27 w 116"/>
                <a:gd name="T19" fmla="*/ 3 h 38"/>
                <a:gd name="T20" fmla="*/ 16 w 116"/>
                <a:gd name="T21" fmla="*/ 7 h 38"/>
                <a:gd name="T22" fmla="*/ 5 w 116"/>
                <a:gd name="T23" fmla="*/ 13 h 38"/>
                <a:gd name="T24" fmla="*/ 0 w 116"/>
                <a:gd name="T25" fmla="*/ 18 h 38"/>
                <a:gd name="T26" fmla="*/ 4 w 116"/>
                <a:gd name="T27" fmla="*/ 21 h 38"/>
                <a:gd name="T28" fmla="*/ 12 w 116"/>
                <a:gd name="T29" fmla="*/ 22 h 38"/>
                <a:gd name="T30" fmla="*/ 18 w 116"/>
                <a:gd name="T31" fmla="*/ 22 h 38"/>
                <a:gd name="T32" fmla="*/ 27 w 116"/>
                <a:gd name="T33" fmla="*/ 24 h 38"/>
                <a:gd name="T34" fmla="*/ 36 w 116"/>
                <a:gd name="T35" fmla="*/ 22 h 38"/>
                <a:gd name="T36" fmla="*/ 39 w 116"/>
                <a:gd name="T37" fmla="*/ 20 h 38"/>
                <a:gd name="T38" fmla="*/ 47 w 116"/>
                <a:gd name="T39" fmla="*/ 17 h 38"/>
                <a:gd name="T40" fmla="*/ 48 w 116"/>
                <a:gd name="T41" fmla="*/ 18 h 38"/>
                <a:gd name="T42" fmla="*/ 53 w 116"/>
                <a:gd name="T43" fmla="*/ 26 h 38"/>
                <a:gd name="T44" fmla="*/ 56 w 116"/>
                <a:gd name="T45" fmla="*/ 30 h 38"/>
                <a:gd name="T46" fmla="*/ 62 w 116"/>
                <a:gd name="T47" fmla="*/ 33 h 38"/>
                <a:gd name="T48" fmla="*/ 71 w 116"/>
                <a:gd name="T49" fmla="*/ 35 h 38"/>
                <a:gd name="T50" fmla="*/ 79 w 116"/>
                <a:gd name="T51" fmla="*/ 38 h 38"/>
                <a:gd name="T52" fmla="*/ 81 w 116"/>
                <a:gd name="T53" fmla="*/ 34 h 38"/>
                <a:gd name="T54" fmla="*/ 80 w 116"/>
                <a:gd name="T55" fmla="*/ 27 h 38"/>
                <a:gd name="T56" fmla="*/ 91 w 116"/>
                <a:gd name="T57" fmla="*/ 20 h 38"/>
                <a:gd name="T58" fmla="*/ 91 w 116"/>
                <a:gd name="T59" fmla="*/ 25 h 38"/>
                <a:gd name="T60" fmla="*/ 96 w 116"/>
                <a:gd name="T61" fmla="*/ 32 h 38"/>
                <a:gd name="T62" fmla="*/ 103 w 116"/>
                <a:gd name="T63" fmla="*/ 33 h 38"/>
                <a:gd name="T64" fmla="*/ 110 w 116"/>
                <a:gd name="T65" fmla="*/ 33 h 38"/>
                <a:gd name="T66" fmla="*/ 115 w 116"/>
                <a:gd name="T67" fmla="*/ 32 h 38"/>
                <a:gd name="T68" fmla="*/ 116 w 116"/>
                <a:gd name="T69" fmla="*/ 31 h 38"/>
                <a:gd name="T70" fmla="*/ 108 w 116"/>
                <a:gd name="T71" fmla="*/ 24 h 38"/>
                <a:gd name="T72" fmla="*/ 100 w 116"/>
                <a:gd name="T73" fmla="*/ 15 h 38"/>
                <a:gd name="T74" fmla="*/ 96 w 116"/>
                <a:gd name="T75" fmla="*/ 8 h 38"/>
                <a:gd name="T76" fmla="*/ 91 w 116"/>
                <a:gd name="T77" fmla="*/ 7 h 38"/>
                <a:gd name="T78" fmla="*/ 84 w 116"/>
                <a:gd name="T79" fmla="*/ 15 h 38"/>
                <a:gd name="T80" fmla="*/ 84 w 116"/>
                <a:gd name="T81" fmla="*/ 21 h 38"/>
                <a:gd name="T82" fmla="*/ 72 w 116"/>
                <a:gd name="T83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38">
                  <a:moveTo>
                    <a:pt x="72" y="22"/>
                  </a:moveTo>
                  <a:lnTo>
                    <a:pt x="70" y="21"/>
                  </a:lnTo>
                  <a:lnTo>
                    <a:pt x="65" y="21"/>
                  </a:lnTo>
                  <a:lnTo>
                    <a:pt x="60" y="19"/>
                  </a:lnTo>
                  <a:lnTo>
                    <a:pt x="58" y="19"/>
                  </a:lnTo>
                  <a:lnTo>
                    <a:pt x="56" y="18"/>
                  </a:lnTo>
                  <a:lnTo>
                    <a:pt x="53" y="14"/>
                  </a:lnTo>
                  <a:lnTo>
                    <a:pt x="48" y="11"/>
                  </a:lnTo>
                  <a:lnTo>
                    <a:pt x="45" y="11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41" y="10"/>
                  </a:lnTo>
                  <a:lnTo>
                    <a:pt x="41" y="6"/>
                  </a:lnTo>
                  <a:lnTo>
                    <a:pt x="41" y="3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1" y="1"/>
                  </a:lnTo>
                  <a:lnTo>
                    <a:pt x="27" y="3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1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1"/>
                  </a:lnTo>
                  <a:lnTo>
                    <a:pt x="9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8" y="22"/>
                  </a:lnTo>
                  <a:lnTo>
                    <a:pt x="21" y="24"/>
                  </a:lnTo>
                  <a:lnTo>
                    <a:pt x="27" y="24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9" y="20"/>
                  </a:lnTo>
                  <a:lnTo>
                    <a:pt x="43" y="19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51" y="21"/>
                  </a:lnTo>
                  <a:lnTo>
                    <a:pt x="53" y="26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60" y="32"/>
                  </a:lnTo>
                  <a:lnTo>
                    <a:pt x="62" y="33"/>
                  </a:lnTo>
                  <a:lnTo>
                    <a:pt x="67" y="34"/>
                  </a:lnTo>
                  <a:lnTo>
                    <a:pt x="71" y="35"/>
                  </a:lnTo>
                  <a:lnTo>
                    <a:pt x="75" y="37"/>
                  </a:lnTo>
                  <a:lnTo>
                    <a:pt x="79" y="38"/>
                  </a:lnTo>
                  <a:lnTo>
                    <a:pt x="80" y="38"/>
                  </a:lnTo>
                  <a:lnTo>
                    <a:pt x="81" y="34"/>
                  </a:lnTo>
                  <a:lnTo>
                    <a:pt x="81" y="31"/>
                  </a:lnTo>
                  <a:lnTo>
                    <a:pt x="80" y="27"/>
                  </a:lnTo>
                  <a:lnTo>
                    <a:pt x="80" y="26"/>
                  </a:lnTo>
                  <a:lnTo>
                    <a:pt x="91" y="20"/>
                  </a:lnTo>
                  <a:lnTo>
                    <a:pt x="91" y="21"/>
                  </a:lnTo>
                  <a:lnTo>
                    <a:pt x="91" y="25"/>
                  </a:lnTo>
                  <a:lnTo>
                    <a:pt x="92" y="28"/>
                  </a:lnTo>
                  <a:lnTo>
                    <a:pt x="96" y="32"/>
                  </a:lnTo>
                  <a:lnTo>
                    <a:pt x="99" y="32"/>
                  </a:lnTo>
                  <a:lnTo>
                    <a:pt x="103" y="33"/>
                  </a:lnTo>
                  <a:lnTo>
                    <a:pt x="106" y="33"/>
                  </a:lnTo>
                  <a:lnTo>
                    <a:pt x="110" y="33"/>
                  </a:lnTo>
                  <a:lnTo>
                    <a:pt x="113" y="33"/>
                  </a:lnTo>
                  <a:lnTo>
                    <a:pt x="115" y="32"/>
                  </a:lnTo>
                  <a:lnTo>
                    <a:pt x="116" y="31"/>
                  </a:lnTo>
                  <a:lnTo>
                    <a:pt x="116" y="31"/>
                  </a:lnTo>
                  <a:lnTo>
                    <a:pt x="113" y="27"/>
                  </a:lnTo>
                  <a:lnTo>
                    <a:pt x="108" y="24"/>
                  </a:lnTo>
                  <a:lnTo>
                    <a:pt x="103" y="19"/>
                  </a:lnTo>
                  <a:lnTo>
                    <a:pt x="100" y="15"/>
                  </a:lnTo>
                  <a:lnTo>
                    <a:pt x="99" y="11"/>
                  </a:lnTo>
                  <a:lnTo>
                    <a:pt x="96" y="8"/>
                  </a:lnTo>
                  <a:lnTo>
                    <a:pt x="94" y="6"/>
                  </a:lnTo>
                  <a:lnTo>
                    <a:pt x="91" y="7"/>
                  </a:lnTo>
                  <a:lnTo>
                    <a:pt x="86" y="11"/>
                  </a:lnTo>
                  <a:lnTo>
                    <a:pt x="84" y="15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72" y="22"/>
                  </a:ln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98" name="Freeform 58"/>
            <p:cNvSpPr>
              <a:spLocks/>
            </p:cNvSpPr>
            <p:nvPr/>
          </p:nvSpPr>
          <p:spPr bwMode="auto">
            <a:xfrm>
              <a:off x="1460" y="3944"/>
              <a:ext cx="175" cy="62"/>
            </a:xfrm>
            <a:custGeom>
              <a:avLst/>
              <a:gdLst>
                <a:gd name="T0" fmla="*/ 21 w 175"/>
                <a:gd name="T1" fmla="*/ 40 h 62"/>
                <a:gd name="T2" fmla="*/ 11 w 175"/>
                <a:gd name="T3" fmla="*/ 42 h 62"/>
                <a:gd name="T4" fmla="*/ 0 w 175"/>
                <a:gd name="T5" fmla="*/ 45 h 62"/>
                <a:gd name="T6" fmla="*/ 11 w 175"/>
                <a:gd name="T7" fmla="*/ 55 h 62"/>
                <a:gd name="T8" fmla="*/ 20 w 175"/>
                <a:gd name="T9" fmla="*/ 58 h 62"/>
                <a:gd name="T10" fmla="*/ 30 w 175"/>
                <a:gd name="T11" fmla="*/ 48 h 62"/>
                <a:gd name="T12" fmla="*/ 38 w 175"/>
                <a:gd name="T13" fmla="*/ 36 h 62"/>
                <a:gd name="T14" fmla="*/ 49 w 175"/>
                <a:gd name="T15" fmla="*/ 30 h 62"/>
                <a:gd name="T16" fmla="*/ 50 w 175"/>
                <a:gd name="T17" fmla="*/ 38 h 62"/>
                <a:gd name="T18" fmla="*/ 50 w 175"/>
                <a:gd name="T19" fmla="*/ 48 h 62"/>
                <a:gd name="T20" fmla="*/ 58 w 175"/>
                <a:gd name="T21" fmla="*/ 60 h 62"/>
                <a:gd name="T22" fmla="*/ 64 w 175"/>
                <a:gd name="T23" fmla="*/ 61 h 62"/>
                <a:gd name="T24" fmla="*/ 69 w 175"/>
                <a:gd name="T25" fmla="*/ 55 h 62"/>
                <a:gd name="T26" fmla="*/ 60 w 175"/>
                <a:gd name="T27" fmla="*/ 41 h 62"/>
                <a:gd name="T28" fmla="*/ 60 w 175"/>
                <a:gd name="T29" fmla="*/ 29 h 62"/>
                <a:gd name="T30" fmla="*/ 63 w 175"/>
                <a:gd name="T31" fmla="*/ 26 h 62"/>
                <a:gd name="T32" fmla="*/ 78 w 175"/>
                <a:gd name="T33" fmla="*/ 28 h 62"/>
                <a:gd name="T34" fmla="*/ 89 w 175"/>
                <a:gd name="T35" fmla="*/ 20 h 62"/>
                <a:gd name="T36" fmla="*/ 101 w 175"/>
                <a:gd name="T37" fmla="*/ 17 h 62"/>
                <a:gd name="T38" fmla="*/ 102 w 175"/>
                <a:gd name="T39" fmla="*/ 26 h 62"/>
                <a:gd name="T40" fmla="*/ 108 w 175"/>
                <a:gd name="T41" fmla="*/ 26 h 62"/>
                <a:gd name="T42" fmla="*/ 118 w 175"/>
                <a:gd name="T43" fmla="*/ 26 h 62"/>
                <a:gd name="T44" fmla="*/ 122 w 175"/>
                <a:gd name="T45" fmla="*/ 27 h 62"/>
                <a:gd name="T46" fmla="*/ 125 w 175"/>
                <a:gd name="T47" fmla="*/ 35 h 62"/>
                <a:gd name="T48" fmla="*/ 117 w 175"/>
                <a:gd name="T49" fmla="*/ 43 h 62"/>
                <a:gd name="T50" fmla="*/ 109 w 175"/>
                <a:gd name="T51" fmla="*/ 45 h 62"/>
                <a:gd name="T52" fmla="*/ 104 w 175"/>
                <a:gd name="T53" fmla="*/ 50 h 62"/>
                <a:gd name="T54" fmla="*/ 116 w 175"/>
                <a:gd name="T55" fmla="*/ 55 h 62"/>
                <a:gd name="T56" fmla="*/ 128 w 175"/>
                <a:gd name="T57" fmla="*/ 43 h 62"/>
                <a:gd name="T58" fmla="*/ 135 w 175"/>
                <a:gd name="T59" fmla="*/ 43 h 62"/>
                <a:gd name="T60" fmla="*/ 151 w 175"/>
                <a:gd name="T61" fmla="*/ 44 h 62"/>
                <a:gd name="T62" fmla="*/ 164 w 175"/>
                <a:gd name="T63" fmla="*/ 47 h 62"/>
                <a:gd name="T64" fmla="*/ 175 w 175"/>
                <a:gd name="T65" fmla="*/ 35 h 62"/>
                <a:gd name="T66" fmla="*/ 169 w 175"/>
                <a:gd name="T67" fmla="*/ 33 h 62"/>
                <a:gd name="T68" fmla="*/ 160 w 175"/>
                <a:gd name="T69" fmla="*/ 33 h 62"/>
                <a:gd name="T70" fmla="*/ 145 w 175"/>
                <a:gd name="T71" fmla="*/ 34 h 62"/>
                <a:gd name="T72" fmla="*/ 141 w 175"/>
                <a:gd name="T73" fmla="*/ 33 h 62"/>
                <a:gd name="T74" fmla="*/ 141 w 175"/>
                <a:gd name="T75" fmla="*/ 26 h 62"/>
                <a:gd name="T76" fmla="*/ 132 w 175"/>
                <a:gd name="T77" fmla="*/ 22 h 62"/>
                <a:gd name="T78" fmla="*/ 121 w 175"/>
                <a:gd name="T79" fmla="*/ 21 h 62"/>
                <a:gd name="T80" fmla="*/ 122 w 175"/>
                <a:gd name="T81" fmla="*/ 10 h 62"/>
                <a:gd name="T82" fmla="*/ 122 w 175"/>
                <a:gd name="T83" fmla="*/ 3 h 62"/>
                <a:gd name="T84" fmla="*/ 111 w 175"/>
                <a:gd name="T85" fmla="*/ 0 h 62"/>
                <a:gd name="T86" fmla="*/ 98 w 175"/>
                <a:gd name="T87" fmla="*/ 10 h 62"/>
                <a:gd name="T88" fmla="*/ 93 w 175"/>
                <a:gd name="T89" fmla="*/ 12 h 62"/>
                <a:gd name="T90" fmla="*/ 82 w 175"/>
                <a:gd name="T91" fmla="*/ 10 h 62"/>
                <a:gd name="T92" fmla="*/ 72 w 175"/>
                <a:gd name="T93" fmla="*/ 10 h 62"/>
                <a:gd name="T94" fmla="*/ 62 w 175"/>
                <a:gd name="T95" fmla="*/ 15 h 62"/>
                <a:gd name="T96" fmla="*/ 55 w 175"/>
                <a:gd name="T97" fmla="*/ 22 h 62"/>
                <a:gd name="T98" fmla="*/ 45 w 175"/>
                <a:gd name="T99" fmla="*/ 17 h 62"/>
                <a:gd name="T100" fmla="*/ 35 w 175"/>
                <a:gd name="T101" fmla="*/ 23 h 62"/>
                <a:gd name="T102" fmla="*/ 26 w 175"/>
                <a:gd name="T103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62">
                  <a:moveTo>
                    <a:pt x="25" y="35"/>
                  </a:moveTo>
                  <a:lnTo>
                    <a:pt x="22" y="37"/>
                  </a:lnTo>
                  <a:lnTo>
                    <a:pt x="21" y="40"/>
                  </a:lnTo>
                  <a:lnTo>
                    <a:pt x="19" y="42"/>
                  </a:lnTo>
                  <a:lnTo>
                    <a:pt x="16" y="43"/>
                  </a:lnTo>
                  <a:lnTo>
                    <a:pt x="11" y="42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7" y="54"/>
                  </a:lnTo>
                  <a:lnTo>
                    <a:pt x="11" y="55"/>
                  </a:lnTo>
                  <a:lnTo>
                    <a:pt x="14" y="57"/>
                  </a:lnTo>
                  <a:lnTo>
                    <a:pt x="17" y="57"/>
                  </a:lnTo>
                  <a:lnTo>
                    <a:pt x="20" y="58"/>
                  </a:lnTo>
                  <a:lnTo>
                    <a:pt x="24" y="56"/>
                  </a:lnTo>
                  <a:lnTo>
                    <a:pt x="27" y="53"/>
                  </a:lnTo>
                  <a:lnTo>
                    <a:pt x="30" y="48"/>
                  </a:lnTo>
                  <a:lnTo>
                    <a:pt x="31" y="44"/>
                  </a:lnTo>
                  <a:lnTo>
                    <a:pt x="34" y="40"/>
                  </a:lnTo>
                  <a:lnTo>
                    <a:pt x="38" y="36"/>
                  </a:lnTo>
                  <a:lnTo>
                    <a:pt x="44" y="31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0" y="31"/>
                  </a:lnTo>
                  <a:lnTo>
                    <a:pt x="50" y="34"/>
                  </a:lnTo>
                  <a:lnTo>
                    <a:pt x="50" y="38"/>
                  </a:lnTo>
                  <a:lnTo>
                    <a:pt x="50" y="41"/>
                  </a:lnTo>
                  <a:lnTo>
                    <a:pt x="50" y="44"/>
                  </a:lnTo>
                  <a:lnTo>
                    <a:pt x="50" y="48"/>
                  </a:lnTo>
                  <a:lnTo>
                    <a:pt x="51" y="51"/>
                  </a:lnTo>
                  <a:lnTo>
                    <a:pt x="54" y="55"/>
                  </a:lnTo>
                  <a:lnTo>
                    <a:pt x="58" y="60"/>
                  </a:lnTo>
                  <a:lnTo>
                    <a:pt x="62" y="61"/>
                  </a:lnTo>
                  <a:lnTo>
                    <a:pt x="63" y="62"/>
                  </a:lnTo>
                  <a:lnTo>
                    <a:pt x="64" y="61"/>
                  </a:lnTo>
                  <a:lnTo>
                    <a:pt x="67" y="61"/>
                  </a:lnTo>
                  <a:lnTo>
                    <a:pt x="69" y="57"/>
                  </a:lnTo>
                  <a:lnTo>
                    <a:pt x="69" y="55"/>
                  </a:lnTo>
                  <a:lnTo>
                    <a:pt x="67" y="51"/>
                  </a:lnTo>
                  <a:lnTo>
                    <a:pt x="63" y="47"/>
                  </a:lnTo>
                  <a:lnTo>
                    <a:pt x="60" y="41"/>
                  </a:lnTo>
                  <a:lnTo>
                    <a:pt x="59" y="37"/>
                  </a:lnTo>
                  <a:lnTo>
                    <a:pt x="59" y="33"/>
                  </a:lnTo>
                  <a:lnTo>
                    <a:pt x="60" y="29"/>
                  </a:lnTo>
                  <a:lnTo>
                    <a:pt x="62" y="27"/>
                  </a:lnTo>
                  <a:lnTo>
                    <a:pt x="62" y="26"/>
                  </a:lnTo>
                  <a:lnTo>
                    <a:pt x="63" y="26"/>
                  </a:lnTo>
                  <a:lnTo>
                    <a:pt x="68" y="27"/>
                  </a:lnTo>
                  <a:lnTo>
                    <a:pt x="74" y="28"/>
                  </a:lnTo>
                  <a:lnTo>
                    <a:pt x="78" y="28"/>
                  </a:lnTo>
                  <a:lnTo>
                    <a:pt x="80" y="26"/>
                  </a:lnTo>
                  <a:lnTo>
                    <a:pt x="85" y="22"/>
                  </a:lnTo>
                  <a:lnTo>
                    <a:pt x="89" y="20"/>
                  </a:lnTo>
                  <a:lnTo>
                    <a:pt x="92" y="19"/>
                  </a:lnTo>
                  <a:lnTo>
                    <a:pt x="102" y="16"/>
                  </a:lnTo>
                  <a:lnTo>
                    <a:pt x="101" y="17"/>
                  </a:lnTo>
                  <a:lnTo>
                    <a:pt x="99" y="21"/>
                  </a:lnTo>
                  <a:lnTo>
                    <a:pt x="99" y="24"/>
                  </a:lnTo>
                  <a:lnTo>
                    <a:pt x="102" y="26"/>
                  </a:lnTo>
                  <a:lnTo>
                    <a:pt x="103" y="26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12" y="26"/>
                  </a:lnTo>
                  <a:lnTo>
                    <a:pt x="114" y="26"/>
                  </a:lnTo>
                  <a:lnTo>
                    <a:pt x="118" y="26"/>
                  </a:lnTo>
                  <a:lnTo>
                    <a:pt x="119" y="26"/>
                  </a:lnTo>
                  <a:lnTo>
                    <a:pt x="121" y="26"/>
                  </a:lnTo>
                  <a:lnTo>
                    <a:pt x="122" y="27"/>
                  </a:lnTo>
                  <a:lnTo>
                    <a:pt x="125" y="29"/>
                  </a:lnTo>
                  <a:lnTo>
                    <a:pt x="126" y="31"/>
                  </a:lnTo>
                  <a:lnTo>
                    <a:pt x="125" y="35"/>
                  </a:lnTo>
                  <a:lnTo>
                    <a:pt x="121" y="37"/>
                  </a:lnTo>
                  <a:lnTo>
                    <a:pt x="119" y="41"/>
                  </a:lnTo>
                  <a:lnTo>
                    <a:pt x="117" y="43"/>
                  </a:lnTo>
                  <a:lnTo>
                    <a:pt x="117" y="45"/>
                  </a:lnTo>
                  <a:lnTo>
                    <a:pt x="114" y="44"/>
                  </a:lnTo>
                  <a:lnTo>
                    <a:pt x="109" y="45"/>
                  </a:lnTo>
                  <a:lnTo>
                    <a:pt x="104" y="45"/>
                  </a:lnTo>
                  <a:lnTo>
                    <a:pt x="103" y="49"/>
                  </a:lnTo>
                  <a:lnTo>
                    <a:pt x="104" y="50"/>
                  </a:lnTo>
                  <a:lnTo>
                    <a:pt x="108" y="54"/>
                  </a:lnTo>
                  <a:lnTo>
                    <a:pt x="112" y="55"/>
                  </a:lnTo>
                  <a:lnTo>
                    <a:pt x="116" y="55"/>
                  </a:lnTo>
                  <a:lnTo>
                    <a:pt x="121" y="51"/>
                  </a:lnTo>
                  <a:lnTo>
                    <a:pt x="126" y="48"/>
                  </a:lnTo>
                  <a:lnTo>
                    <a:pt x="128" y="43"/>
                  </a:lnTo>
                  <a:lnTo>
                    <a:pt x="131" y="43"/>
                  </a:lnTo>
                  <a:lnTo>
                    <a:pt x="132" y="43"/>
                  </a:lnTo>
                  <a:lnTo>
                    <a:pt x="135" y="43"/>
                  </a:lnTo>
                  <a:lnTo>
                    <a:pt x="138" y="43"/>
                  </a:lnTo>
                  <a:lnTo>
                    <a:pt x="145" y="44"/>
                  </a:lnTo>
                  <a:lnTo>
                    <a:pt x="151" y="44"/>
                  </a:lnTo>
                  <a:lnTo>
                    <a:pt x="156" y="45"/>
                  </a:lnTo>
                  <a:lnTo>
                    <a:pt x="161" y="45"/>
                  </a:lnTo>
                  <a:lnTo>
                    <a:pt x="164" y="47"/>
                  </a:lnTo>
                  <a:lnTo>
                    <a:pt x="169" y="43"/>
                  </a:lnTo>
                  <a:lnTo>
                    <a:pt x="174" y="40"/>
                  </a:lnTo>
                  <a:lnTo>
                    <a:pt x="175" y="35"/>
                  </a:lnTo>
                  <a:lnTo>
                    <a:pt x="175" y="33"/>
                  </a:lnTo>
                  <a:lnTo>
                    <a:pt x="172" y="33"/>
                  </a:lnTo>
                  <a:lnTo>
                    <a:pt x="169" y="33"/>
                  </a:lnTo>
                  <a:lnTo>
                    <a:pt x="165" y="33"/>
                  </a:lnTo>
                  <a:lnTo>
                    <a:pt x="162" y="33"/>
                  </a:lnTo>
                  <a:lnTo>
                    <a:pt x="160" y="33"/>
                  </a:lnTo>
                  <a:lnTo>
                    <a:pt x="157" y="33"/>
                  </a:lnTo>
                  <a:lnTo>
                    <a:pt x="151" y="33"/>
                  </a:lnTo>
                  <a:lnTo>
                    <a:pt x="145" y="34"/>
                  </a:lnTo>
                  <a:lnTo>
                    <a:pt x="142" y="34"/>
                  </a:lnTo>
                  <a:lnTo>
                    <a:pt x="141" y="35"/>
                  </a:lnTo>
                  <a:lnTo>
                    <a:pt x="141" y="33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1" y="26"/>
                  </a:lnTo>
                  <a:lnTo>
                    <a:pt x="138" y="24"/>
                  </a:lnTo>
                  <a:lnTo>
                    <a:pt x="136" y="23"/>
                  </a:lnTo>
                  <a:lnTo>
                    <a:pt x="132" y="22"/>
                  </a:lnTo>
                  <a:lnTo>
                    <a:pt x="128" y="22"/>
                  </a:lnTo>
                  <a:lnTo>
                    <a:pt x="123" y="21"/>
                  </a:lnTo>
                  <a:lnTo>
                    <a:pt x="121" y="21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22" y="10"/>
                  </a:lnTo>
                  <a:lnTo>
                    <a:pt x="125" y="9"/>
                  </a:lnTo>
                  <a:lnTo>
                    <a:pt x="125" y="7"/>
                  </a:lnTo>
                  <a:lnTo>
                    <a:pt x="122" y="3"/>
                  </a:lnTo>
                  <a:lnTo>
                    <a:pt x="118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6" y="3"/>
                  </a:lnTo>
                  <a:lnTo>
                    <a:pt x="102" y="8"/>
                  </a:lnTo>
                  <a:lnTo>
                    <a:pt x="98" y="10"/>
                  </a:lnTo>
                  <a:lnTo>
                    <a:pt x="97" y="13"/>
                  </a:lnTo>
                  <a:lnTo>
                    <a:pt x="96" y="13"/>
                  </a:lnTo>
                  <a:lnTo>
                    <a:pt x="93" y="12"/>
                  </a:lnTo>
                  <a:lnTo>
                    <a:pt x="89" y="12"/>
                  </a:lnTo>
                  <a:lnTo>
                    <a:pt x="87" y="12"/>
                  </a:lnTo>
                  <a:lnTo>
                    <a:pt x="82" y="10"/>
                  </a:lnTo>
                  <a:lnTo>
                    <a:pt x="78" y="10"/>
                  </a:lnTo>
                  <a:lnTo>
                    <a:pt x="74" y="10"/>
                  </a:lnTo>
                  <a:lnTo>
                    <a:pt x="72" y="10"/>
                  </a:lnTo>
                  <a:lnTo>
                    <a:pt x="68" y="12"/>
                  </a:lnTo>
                  <a:lnTo>
                    <a:pt x="65" y="13"/>
                  </a:lnTo>
                  <a:lnTo>
                    <a:pt x="62" y="15"/>
                  </a:lnTo>
                  <a:lnTo>
                    <a:pt x="60" y="16"/>
                  </a:lnTo>
                  <a:lnTo>
                    <a:pt x="56" y="20"/>
                  </a:lnTo>
                  <a:lnTo>
                    <a:pt x="55" y="22"/>
                  </a:lnTo>
                  <a:lnTo>
                    <a:pt x="54" y="21"/>
                  </a:lnTo>
                  <a:lnTo>
                    <a:pt x="50" y="19"/>
                  </a:lnTo>
                  <a:lnTo>
                    <a:pt x="45" y="17"/>
                  </a:lnTo>
                  <a:lnTo>
                    <a:pt x="41" y="19"/>
                  </a:lnTo>
                  <a:lnTo>
                    <a:pt x="38" y="21"/>
                  </a:lnTo>
                  <a:lnTo>
                    <a:pt x="35" y="23"/>
                  </a:lnTo>
                  <a:lnTo>
                    <a:pt x="33" y="26"/>
                  </a:lnTo>
                  <a:lnTo>
                    <a:pt x="30" y="28"/>
                  </a:lnTo>
                  <a:lnTo>
                    <a:pt x="26" y="33"/>
                  </a:lnTo>
                  <a:lnTo>
                    <a:pt x="25" y="35"/>
                  </a:lnTo>
                  <a:lnTo>
                    <a:pt x="25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99" name="Freeform 59"/>
            <p:cNvSpPr>
              <a:spLocks/>
            </p:cNvSpPr>
            <p:nvPr/>
          </p:nvSpPr>
          <p:spPr bwMode="auto">
            <a:xfrm>
              <a:off x="1264" y="3313"/>
              <a:ext cx="135" cy="69"/>
            </a:xfrm>
            <a:custGeom>
              <a:avLst/>
              <a:gdLst>
                <a:gd name="T0" fmla="*/ 0 w 135"/>
                <a:gd name="T1" fmla="*/ 11 h 69"/>
                <a:gd name="T2" fmla="*/ 92 w 135"/>
                <a:gd name="T3" fmla="*/ 28 h 69"/>
                <a:gd name="T4" fmla="*/ 81 w 135"/>
                <a:gd name="T5" fmla="*/ 65 h 69"/>
                <a:gd name="T6" fmla="*/ 90 w 135"/>
                <a:gd name="T7" fmla="*/ 69 h 69"/>
                <a:gd name="T8" fmla="*/ 106 w 135"/>
                <a:gd name="T9" fmla="*/ 30 h 69"/>
                <a:gd name="T10" fmla="*/ 135 w 135"/>
                <a:gd name="T11" fmla="*/ 35 h 69"/>
                <a:gd name="T12" fmla="*/ 134 w 135"/>
                <a:gd name="T13" fmla="*/ 34 h 69"/>
                <a:gd name="T14" fmla="*/ 133 w 135"/>
                <a:gd name="T15" fmla="*/ 32 h 69"/>
                <a:gd name="T16" fmla="*/ 130 w 135"/>
                <a:gd name="T17" fmla="*/ 28 h 69"/>
                <a:gd name="T18" fmla="*/ 128 w 135"/>
                <a:gd name="T19" fmla="*/ 26 h 69"/>
                <a:gd name="T20" fmla="*/ 123 w 135"/>
                <a:gd name="T21" fmla="*/ 21 h 69"/>
                <a:gd name="T22" fmla="*/ 118 w 135"/>
                <a:gd name="T23" fmla="*/ 19 h 69"/>
                <a:gd name="T24" fmla="*/ 115 w 135"/>
                <a:gd name="T25" fmla="*/ 17 h 69"/>
                <a:gd name="T26" fmla="*/ 111 w 135"/>
                <a:gd name="T27" fmla="*/ 17 h 69"/>
                <a:gd name="T28" fmla="*/ 108 w 135"/>
                <a:gd name="T29" fmla="*/ 15 h 69"/>
                <a:gd name="T30" fmla="*/ 105 w 135"/>
                <a:gd name="T31" fmla="*/ 15 h 69"/>
                <a:gd name="T32" fmla="*/ 100 w 135"/>
                <a:gd name="T33" fmla="*/ 14 h 69"/>
                <a:gd name="T34" fmla="*/ 95 w 135"/>
                <a:gd name="T35" fmla="*/ 14 h 69"/>
                <a:gd name="T36" fmla="*/ 91 w 135"/>
                <a:gd name="T37" fmla="*/ 13 h 69"/>
                <a:gd name="T38" fmla="*/ 89 w 135"/>
                <a:gd name="T39" fmla="*/ 13 h 69"/>
                <a:gd name="T40" fmla="*/ 85 w 135"/>
                <a:gd name="T41" fmla="*/ 12 h 69"/>
                <a:gd name="T42" fmla="*/ 82 w 135"/>
                <a:gd name="T43" fmla="*/ 12 h 69"/>
                <a:gd name="T44" fmla="*/ 79 w 135"/>
                <a:gd name="T45" fmla="*/ 11 h 69"/>
                <a:gd name="T46" fmla="*/ 75 w 135"/>
                <a:gd name="T47" fmla="*/ 11 h 69"/>
                <a:gd name="T48" fmla="*/ 71 w 135"/>
                <a:gd name="T49" fmla="*/ 11 h 69"/>
                <a:gd name="T50" fmla="*/ 67 w 135"/>
                <a:gd name="T51" fmla="*/ 10 h 69"/>
                <a:gd name="T52" fmla="*/ 63 w 135"/>
                <a:gd name="T53" fmla="*/ 8 h 69"/>
                <a:gd name="T54" fmla="*/ 60 w 135"/>
                <a:gd name="T55" fmla="*/ 8 h 69"/>
                <a:gd name="T56" fmla="*/ 56 w 135"/>
                <a:gd name="T57" fmla="*/ 7 h 69"/>
                <a:gd name="T58" fmla="*/ 52 w 135"/>
                <a:gd name="T59" fmla="*/ 7 h 69"/>
                <a:gd name="T60" fmla="*/ 48 w 135"/>
                <a:gd name="T61" fmla="*/ 6 h 69"/>
                <a:gd name="T62" fmla="*/ 44 w 135"/>
                <a:gd name="T63" fmla="*/ 6 h 69"/>
                <a:gd name="T64" fmla="*/ 42 w 135"/>
                <a:gd name="T65" fmla="*/ 5 h 69"/>
                <a:gd name="T66" fmla="*/ 38 w 135"/>
                <a:gd name="T67" fmla="*/ 5 h 69"/>
                <a:gd name="T68" fmla="*/ 32 w 135"/>
                <a:gd name="T69" fmla="*/ 4 h 69"/>
                <a:gd name="T70" fmla="*/ 27 w 135"/>
                <a:gd name="T71" fmla="*/ 3 h 69"/>
                <a:gd name="T72" fmla="*/ 22 w 135"/>
                <a:gd name="T73" fmla="*/ 1 h 69"/>
                <a:gd name="T74" fmla="*/ 18 w 135"/>
                <a:gd name="T75" fmla="*/ 0 h 69"/>
                <a:gd name="T76" fmla="*/ 17 w 135"/>
                <a:gd name="T77" fmla="*/ 0 h 69"/>
                <a:gd name="T78" fmla="*/ 16 w 135"/>
                <a:gd name="T79" fmla="*/ 0 h 69"/>
                <a:gd name="T80" fmla="*/ 0 w 135"/>
                <a:gd name="T81" fmla="*/ 11 h 69"/>
                <a:gd name="T82" fmla="*/ 0 w 135"/>
                <a:gd name="T8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5" h="69">
                  <a:moveTo>
                    <a:pt x="0" y="11"/>
                  </a:moveTo>
                  <a:lnTo>
                    <a:pt x="92" y="28"/>
                  </a:lnTo>
                  <a:lnTo>
                    <a:pt x="81" y="65"/>
                  </a:lnTo>
                  <a:lnTo>
                    <a:pt x="90" y="69"/>
                  </a:lnTo>
                  <a:lnTo>
                    <a:pt x="106" y="30"/>
                  </a:lnTo>
                  <a:lnTo>
                    <a:pt x="135" y="35"/>
                  </a:lnTo>
                  <a:lnTo>
                    <a:pt x="134" y="34"/>
                  </a:lnTo>
                  <a:lnTo>
                    <a:pt x="133" y="32"/>
                  </a:lnTo>
                  <a:lnTo>
                    <a:pt x="130" y="28"/>
                  </a:lnTo>
                  <a:lnTo>
                    <a:pt x="128" y="26"/>
                  </a:lnTo>
                  <a:lnTo>
                    <a:pt x="123" y="21"/>
                  </a:lnTo>
                  <a:lnTo>
                    <a:pt x="118" y="19"/>
                  </a:lnTo>
                  <a:lnTo>
                    <a:pt x="115" y="17"/>
                  </a:lnTo>
                  <a:lnTo>
                    <a:pt x="111" y="17"/>
                  </a:lnTo>
                  <a:lnTo>
                    <a:pt x="108" y="15"/>
                  </a:lnTo>
                  <a:lnTo>
                    <a:pt x="105" y="15"/>
                  </a:lnTo>
                  <a:lnTo>
                    <a:pt x="100" y="14"/>
                  </a:lnTo>
                  <a:lnTo>
                    <a:pt x="95" y="14"/>
                  </a:lnTo>
                  <a:lnTo>
                    <a:pt x="91" y="13"/>
                  </a:lnTo>
                  <a:lnTo>
                    <a:pt x="89" y="13"/>
                  </a:lnTo>
                  <a:lnTo>
                    <a:pt x="85" y="12"/>
                  </a:lnTo>
                  <a:lnTo>
                    <a:pt x="82" y="12"/>
                  </a:lnTo>
                  <a:lnTo>
                    <a:pt x="79" y="11"/>
                  </a:lnTo>
                  <a:lnTo>
                    <a:pt x="75" y="11"/>
                  </a:lnTo>
                  <a:lnTo>
                    <a:pt x="71" y="11"/>
                  </a:lnTo>
                  <a:lnTo>
                    <a:pt x="67" y="10"/>
                  </a:lnTo>
                  <a:lnTo>
                    <a:pt x="63" y="8"/>
                  </a:lnTo>
                  <a:lnTo>
                    <a:pt x="60" y="8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8" y="6"/>
                  </a:lnTo>
                  <a:lnTo>
                    <a:pt x="44" y="6"/>
                  </a:lnTo>
                  <a:lnTo>
                    <a:pt x="42" y="5"/>
                  </a:lnTo>
                  <a:lnTo>
                    <a:pt x="38" y="5"/>
                  </a:lnTo>
                  <a:lnTo>
                    <a:pt x="32" y="4"/>
                  </a:lnTo>
                  <a:lnTo>
                    <a:pt x="27" y="3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900" name="Freeform 60"/>
            <p:cNvSpPr>
              <a:spLocks/>
            </p:cNvSpPr>
            <p:nvPr/>
          </p:nvSpPr>
          <p:spPr bwMode="auto">
            <a:xfrm>
              <a:off x="149" y="3930"/>
              <a:ext cx="386" cy="246"/>
            </a:xfrm>
            <a:custGeom>
              <a:avLst/>
              <a:gdLst>
                <a:gd name="T0" fmla="*/ 0 w 386"/>
                <a:gd name="T1" fmla="*/ 112 h 246"/>
                <a:gd name="T2" fmla="*/ 252 w 386"/>
                <a:gd name="T3" fmla="*/ 0 h 246"/>
                <a:gd name="T4" fmla="*/ 386 w 386"/>
                <a:gd name="T5" fmla="*/ 59 h 246"/>
                <a:gd name="T6" fmla="*/ 189 w 386"/>
                <a:gd name="T7" fmla="*/ 246 h 246"/>
                <a:gd name="T8" fmla="*/ 0 w 386"/>
                <a:gd name="T9" fmla="*/ 112 h 246"/>
                <a:gd name="T10" fmla="*/ 0 w 386"/>
                <a:gd name="T11" fmla="*/ 11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246">
                  <a:moveTo>
                    <a:pt x="0" y="112"/>
                  </a:moveTo>
                  <a:lnTo>
                    <a:pt x="252" y="0"/>
                  </a:lnTo>
                  <a:lnTo>
                    <a:pt x="386" y="59"/>
                  </a:lnTo>
                  <a:lnTo>
                    <a:pt x="189" y="246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901" name="Freeform 61"/>
            <p:cNvSpPr>
              <a:spLocks/>
            </p:cNvSpPr>
            <p:nvPr/>
          </p:nvSpPr>
          <p:spPr bwMode="auto">
            <a:xfrm>
              <a:off x="144" y="4047"/>
              <a:ext cx="203" cy="153"/>
            </a:xfrm>
            <a:custGeom>
              <a:avLst/>
              <a:gdLst>
                <a:gd name="T0" fmla="*/ 0 w 203"/>
                <a:gd name="T1" fmla="*/ 63 h 153"/>
                <a:gd name="T2" fmla="*/ 0 w 203"/>
                <a:gd name="T3" fmla="*/ 0 h 153"/>
                <a:gd name="T4" fmla="*/ 203 w 203"/>
                <a:gd name="T5" fmla="*/ 102 h 153"/>
                <a:gd name="T6" fmla="*/ 202 w 203"/>
                <a:gd name="T7" fmla="*/ 153 h 153"/>
                <a:gd name="T8" fmla="*/ 0 w 203"/>
                <a:gd name="T9" fmla="*/ 63 h 153"/>
                <a:gd name="T10" fmla="*/ 0 w 203"/>
                <a:gd name="T11" fmla="*/ 6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53">
                  <a:moveTo>
                    <a:pt x="0" y="63"/>
                  </a:moveTo>
                  <a:lnTo>
                    <a:pt x="0" y="0"/>
                  </a:lnTo>
                  <a:lnTo>
                    <a:pt x="203" y="102"/>
                  </a:lnTo>
                  <a:lnTo>
                    <a:pt x="202" y="153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A6B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902" name="Freeform 62"/>
            <p:cNvSpPr>
              <a:spLocks/>
            </p:cNvSpPr>
            <p:nvPr/>
          </p:nvSpPr>
          <p:spPr bwMode="auto">
            <a:xfrm>
              <a:off x="351" y="3999"/>
              <a:ext cx="182" cy="203"/>
            </a:xfrm>
            <a:custGeom>
              <a:avLst/>
              <a:gdLst>
                <a:gd name="T0" fmla="*/ 0 w 182"/>
                <a:gd name="T1" fmla="*/ 145 h 203"/>
                <a:gd name="T2" fmla="*/ 182 w 182"/>
                <a:gd name="T3" fmla="*/ 0 h 203"/>
                <a:gd name="T4" fmla="*/ 182 w 182"/>
                <a:gd name="T5" fmla="*/ 50 h 203"/>
                <a:gd name="T6" fmla="*/ 0 w 182"/>
                <a:gd name="T7" fmla="*/ 203 h 203"/>
                <a:gd name="T8" fmla="*/ 0 w 182"/>
                <a:gd name="T9" fmla="*/ 145 h 203"/>
                <a:gd name="T10" fmla="*/ 0 w 182"/>
                <a:gd name="T11" fmla="*/ 14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203">
                  <a:moveTo>
                    <a:pt x="0" y="145"/>
                  </a:moveTo>
                  <a:lnTo>
                    <a:pt x="182" y="0"/>
                  </a:lnTo>
                  <a:lnTo>
                    <a:pt x="182" y="50"/>
                  </a:lnTo>
                  <a:lnTo>
                    <a:pt x="0" y="203"/>
                  </a:lnTo>
                  <a:lnTo>
                    <a:pt x="0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903" name="Freeform 63"/>
            <p:cNvSpPr>
              <a:spLocks/>
            </p:cNvSpPr>
            <p:nvPr/>
          </p:nvSpPr>
          <p:spPr bwMode="auto">
            <a:xfrm>
              <a:off x="192" y="4022"/>
              <a:ext cx="178" cy="101"/>
            </a:xfrm>
            <a:custGeom>
              <a:avLst/>
              <a:gdLst>
                <a:gd name="T0" fmla="*/ 0 w 178"/>
                <a:gd name="T1" fmla="*/ 18 h 101"/>
                <a:gd name="T2" fmla="*/ 146 w 178"/>
                <a:gd name="T3" fmla="*/ 101 h 101"/>
                <a:gd name="T4" fmla="*/ 178 w 178"/>
                <a:gd name="T5" fmla="*/ 72 h 101"/>
                <a:gd name="T6" fmla="*/ 46 w 178"/>
                <a:gd name="T7" fmla="*/ 0 h 101"/>
                <a:gd name="T8" fmla="*/ 0 w 178"/>
                <a:gd name="T9" fmla="*/ 18 h 101"/>
                <a:gd name="T10" fmla="*/ 0 w 178"/>
                <a:gd name="T11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01">
                  <a:moveTo>
                    <a:pt x="0" y="18"/>
                  </a:moveTo>
                  <a:lnTo>
                    <a:pt x="146" y="101"/>
                  </a:lnTo>
                  <a:lnTo>
                    <a:pt x="178" y="72"/>
                  </a:lnTo>
                  <a:lnTo>
                    <a:pt x="46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B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904" name="Freeform 64"/>
            <p:cNvSpPr>
              <a:spLocks/>
            </p:cNvSpPr>
            <p:nvPr/>
          </p:nvSpPr>
          <p:spPr bwMode="auto">
            <a:xfrm>
              <a:off x="295" y="3950"/>
              <a:ext cx="197" cy="117"/>
            </a:xfrm>
            <a:custGeom>
              <a:avLst/>
              <a:gdLst>
                <a:gd name="T0" fmla="*/ 0 w 197"/>
                <a:gd name="T1" fmla="*/ 52 h 117"/>
                <a:gd name="T2" fmla="*/ 98 w 197"/>
                <a:gd name="T3" fmla="*/ 117 h 117"/>
                <a:gd name="T4" fmla="*/ 197 w 197"/>
                <a:gd name="T5" fmla="*/ 43 h 117"/>
                <a:gd name="T6" fmla="*/ 101 w 197"/>
                <a:gd name="T7" fmla="*/ 0 h 117"/>
                <a:gd name="T8" fmla="*/ 0 w 197"/>
                <a:gd name="T9" fmla="*/ 52 h 117"/>
                <a:gd name="T10" fmla="*/ 0 w 197"/>
                <a:gd name="T11" fmla="*/ 5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117">
                  <a:moveTo>
                    <a:pt x="0" y="52"/>
                  </a:moveTo>
                  <a:lnTo>
                    <a:pt x="98" y="117"/>
                  </a:lnTo>
                  <a:lnTo>
                    <a:pt x="197" y="43"/>
                  </a:lnTo>
                  <a:lnTo>
                    <a:pt x="101" y="0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CC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905" name="Freeform 65"/>
            <p:cNvSpPr>
              <a:spLocks/>
            </p:cNvSpPr>
            <p:nvPr/>
          </p:nvSpPr>
          <p:spPr bwMode="auto">
            <a:xfrm>
              <a:off x="341" y="3982"/>
              <a:ext cx="202" cy="227"/>
            </a:xfrm>
            <a:custGeom>
              <a:avLst/>
              <a:gdLst>
                <a:gd name="T0" fmla="*/ 0 w 202"/>
                <a:gd name="T1" fmla="*/ 162 h 227"/>
                <a:gd name="T2" fmla="*/ 2 w 202"/>
                <a:gd name="T3" fmla="*/ 160 h 227"/>
                <a:gd name="T4" fmla="*/ 8 w 202"/>
                <a:gd name="T5" fmla="*/ 155 h 227"/>
                <a:gd name="T6" fmla="*/ 17 w 202"/>
                <a:gd name="T7" fmla="*/ 146 h 227"/>
                <a:gd name="T8" fmla="*/ 23 w 202"/>
                <a:gd name="T9" fmla="*/ 141 h 227"/>
                <a:gd name="T10" fmla="*/ 31 w 202"/>
                <a:gd name="T11" fmla="*/ 136 h 227"/>
                <a:gd name="T12" fmla="*/ 37 w 202"/>
                <a:gd name="T13" fmla="*/ 129 h 227"/>
                <a:gd name="T14" fmla="*/ 46 w 202"/>
                <a:gd name="T15" fmla="*/ 124 h 227"/>
                <a:gd name="T16" fmla="*/ 54 w 202"/>
                <a:gd name="T17" fmla="*/ 116 h 227"/>
                <a:gd name="T18" fmla="*/ 63 w 202"/>
                <a:gd name="T19" fmla="*/ 109 h 227"/>
                <a:gd name="T20" fmla="*/ 70 w 202"/>
                <a:gd name="T21" fmla="*/ 102 h 227"/>
                <a:gd name="T22" fmla="*/ 80 w 202"/>
                <a:gd name="T23" fmla="*/ 95 h 227"/>
                <a:gd name="T24" fmla="*/ 89 w 202"/>
                <a:gd name="T25" fmla="*/ 87 h 227"/>
                <a:gd name="T26" fmla="*/ 99 w 202"/>
                <a:gd name="T27" fmla="*/ 80 h 227"/>
                <a:gd name="T28" fmla="*/ 108 w 202"/>
                <a:gd name="T29" fmla="*/ 72 h 227"/>
                <a:gd name="T30" fmla="*/ 117 w 202"/>
                <a:gd name="T31" fmla="*/ 65 h 227"/>
                <a:gd name="T32" fmla="*/ 126 w 202"/>
                <a:gd name="T33" fmla="*/ 57 h 227"/>
                <a:gd name="T34" fmla="*/ 136 w 202"/>
                <a:gd name="T35" fmla="*/ 50 h 227"/>
                <a:gd name="T36" fmla="*/ 143 w 202"/>
                <a:gd name="T37" fmla="*/ 43 h 227"/>
                <a:gd name="T38" fmla="*/ 152 w 202"/>
                <a:gd name="T39" fmla="*/ 37 h 227"/>
                <a:gd name="T40" fmla="*/ 160 w 202"/>
                <a:gd name="T41" fmla="*/ 30 h 227"/>
                <a:gd name="T42" fmla="*/ 168 w 202"/>
                <a:gd name="T43" fmla="*/ 25 h 227"/>
                <a:gd name="T44" fmla="*/ 175 w 202"/>
                <a:gd name="T45" fmla="*/ 19 h 227"/>
                <a:gd name="T46" fmla="*/ 181 w 202"/>
                <a:gd name="T47" fmla="*/ 15 h 227"/>
                <a:gd name="T48" fmla="*/ 191 w 202"/>
                <a:gd name="T49" fmla="*/ 6 h 227"/>
                <a:gd name="T50" fmla="*/ 197 w 202"/>
                <a:gd name="T51" fmla="*/ 3 h 227"/>
                <a:gd name="T52" fmla="*/ 201 w 202"/>
                <a:gd name="T53" fmla="*/ 2 h 227"/>
                <a:gd name="T54" fmla="*/ 202 w 202"/>
                <a:gd name="T55" fmla="*/ 5 h 227"/>
                <a:gd name="T56" fmla="*/ 202 w 202"/>
                <a:gd name="T57" fmla="*/ 12 h 227"/>
                <a:gd name="T58" fmla="*/ 202 w 202"/>
                <a:gd name="T59" fmla="*/ 17 h 227"/>
                <a:gd name="T60" fmla="*/ 202 w 202"/>
                <a:gd name="T61" fmla="*/ 23 h 227"/>
                <a:gd name="T62" fmla="*/ 202 w 202"/>
                <a:gd name="T63" fmla="*/ 29 h 227"/>
                <a:gd name="T64" fmla="*/ 202 w 202"/>
                <a:gd name="T65" fmla="*/ 34 h 227"/>
                <a:gd name="T66" fmla="*/ 201 w 202"/>
                <a:gd name="T67" fmla="*/ 40 h 227"/>
                <a:gd name="T68" fmla="*/ 201 w 202"/>
                <a:gd name="T69" fmla="*/ 46 h 227"/>
                <a:gd name="T70" fmla="*/ 201 w 202"/>
                <a:gd name="T71" fmla="*/ 57 h 227"/>
                <a:gd name="T72" fmla="*/ 200 w 202"/>
                <a:gd name="T73" fmla="*/ 64 h 227"/>
                <a:gd name="T74" fmla="*/ 200 w 202"/>
                <a:gd name="T75" fmla="*/ 67 h 227"/>
                <a:gd name="T76" fmla="*/ 194 w 202"/>
                <a:gd name="T77" fmla="*/ 72 h 227"/>
                <a:gd name="T78" fmla="*/ 189 w 202"/>
                <a:gd name="T79" fmla="*/ 73 h 227"/>
                <a:gd name="T80" fmla="*/ 189 w 202"/>
                <a:gd name="T81" fmla="*/ 70 h 227"/>
                <a:gd name="T82" fmla="*/ 190 w 202"/>
                <a:gd name="T83" fmla="*/ 64 h 227"/>
                <a:gd name="T84" fmla="*/ 190 w 202"/>
                <a:gd name="T85" fmla="*/ 54 h 227"/>
                <a:gd name="T86" fmla="*/ 190 w 202"/>
                <a:gd name="T87" fmla="*/ 45 h 227"/>
                <a:gd name="T88" fmla="*/ 190 w 202"/>
                <a:gd name="T89" fmla="*/ 36 h 227"/>
                <a:gd name="T90" fmla="*/ 190 w 202"/>
                <a:gd name="T91" fmla="*/ 27 h 227"/>
                <a:gd name="T92" fmla="*/ 190 w 202"/>
                <a:gd name="T93" fmla="*/ 22 h 227"/>
                <a:gd name="T94" fmla="*/ 13 w 202"/>
                <a:gd name="T95" fmla="*/ 166 h 227"/>
                <a:gd name="T96" fmla="*/ 13 w 202"/>
                <a:gd name="T97" fmla="*/ 170 h 227"/>
                <a:gd name="T98" fmla="*/ 13 w 202"/>
                <a:gd name="T99" fmla="*/ 179 h 227"/>
                <a:gd name="T100" fmla="*/ 13 w 202"/>
                <a:gd name="T101" fmla="*/ 189 h 227"/>
                <a:gd name="T102" fmla="*/ 15 w 202"/>
                <a:gd name="T103" fmla="*/ 200 h 227"/>
                <a:gd name="T104" fmla="*/ 15 w 202"/>
                <a:gd name="T105" fmla="*/ 210 h 227"/>
                <a:gd name="T106" fmla="*/ 13 w 202"/>
                <a:gd name="T107" fmla="*/ 220 h 227"/>
                <a:gd name="T108" fmla="*/ 13 w 202"/>
                <a:gd name="T109" fmla="*/ 225 h 227"/>
                <a:gd name="T110" fmla="*/ 11 w 202"/>
                <a:gd name="T111" fmla="*/ 225 h 227"/>
                <a:gd name="T112" fmla="*/ 2 w 202"/>
                <a:gd name="T113" fmla="*/ 222 h 227"/>
                <a:gd name="T114" fmla="*/ 0 w 202"/>
                <a:gd name="T11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2" h="227">
                  <a:moveTo>
                    <a:pt x="0" y="221"/>
                  </a:moveTo>
                  <a:lnTo>
                    <a:pt x="0" y="162"/>
                  </a:lnTo>
                  <a:lnTo>
                    <a:pt x="0" y="161"/>
                  </a:lnTo>
                  <a:lnTo>
                    <a:pt x="2" y="160"/>
                  </a:lnTo>
                  <a:lnTo>
                    <a:pt x="5" y="158"/>
                  </a:lnTo>
                  <a:lnTo>
                    <a:pt x="8" y="155"/>
                  </a:lnTo>
                  <a:lnTo>
                    <a:pt x="12" y="150"/>
                  </a:lnTo>
                  <a:lnTo>
                    <a:pt x="17" y="146"/>
                  </a:lnTo>
                  <a:lnTo>
                    <a:pt x="21" y="143"/>
                  </a:lnTo>
                  <a:lnTo>
                    <a:pt x="23" y="141"/>
                  </a:lnTo>
                  <a:lnTo>
                    <a:pt x="27" y="139"/>
                  </a:lnTo>
                  <a:lnTo>
                    <a:pt x="31" y="136"/>
                  </a:lnTo>
                  <a:lnTo>
                    <a:pt x="35" y="133"/>
                  </a:lnTo>
                  <a:lnTo>
                    <a:pt x="37" y="129"/>
                  </a:lnTo>
                  <a:lnTo>
                    <a:pt x="41" y="127"/>
                  </a:lnTo>
                  <a:lnTo>
                    <a:pt x="46" y="124"/>
                  </a:lnTo>
                  <a:lnTo>
                    <a:pt x="49" y="120"/>
                  </a:lnTo>
                  <a:lnTo>
                    <a:pt x="54" y="116"/>
                  </a:lnTo>
                  <a:lnTo>
                    <a:pt x="57" y="113"/>
                  </a:lnTo>
                  <a:lnTo>
                    <a:pt x="63" y="109"/>
                  </a:lnTo>
                  <a:lnTo>
                    <a:pt x="66" y="106"/>
                  </a:lnTo>
                  <a:lnTo>
                    <a:pt x="70" y="102"/>
                  </a:lnTo>
                  <a:lnTo>
                    <a:pt x="75" y="98"/>
                  </a:lnTo>
                  <a:lnTo>
                    <a:pt x="80" y="95"/>
                  </a:lnTo>
                  <a:lnTo>
                    <a:pt x="85" y="91"/>
                  </a:lnTo>
                  <a:lnTo>
                    <a:pt x="89" y="87"/>
                  </a:lnTo>
                  <a:lnTo>
                    <a:pt x="94" y="84"/>
                  </a:lnTo>
                  <a:lnTo>
                    <a:pt x="99" y="80"/>
                  </a:lnTo>
                  <a:lnTo>
                    <a:pt x="103" y="75"/>
                  </a:lnTo>
                  <a:lnTo>
                    <a:pt x="108" y="72"/>
                  </a:lnTo>
                  <a:lnTo>
                    <a:pt x="112" y="68"/>
                  </a:lnTo>
                  <a:lnTo>
                    <a:pt x="117" y="65"/>
                  </a:lnTo>
                  <a:lnTo>
                    <a:pt x="122" y="61"/>
                  </a:lnTo>
                  <a:lnTo>
                    <a:pt x="126" y="57"/>
                  </a:lnTo>
                  <a:lnTo>
                    <a:pt x="131" y="53"/>
                  </a:lnTo>
                  <a:lnTo>
                    <a:pt x="136" y="50"/>
                  </a:lnTo>
                  <a:lnTo>
                    <a:pt x="139" y="46"/>
                  </a:lnTo>
                  <a:lnTo>
                    <a:pt x="143" y="43"/>
                  </a:lnTo>
                  <a:lnTo>
                    <a:pt x="148" y="39"/>
                  </a:lnTo>
                  <a:lnTo>
                    <a:pt x="152" y="37"/>
                  </a:lnTo>
                  <a:lnTo>
                    <a:pt x="156" y="33"/>
                  </a:lnTo>
                  <a:lnTo>
                    <a:pt x="160" y="30"/>
                  </a:lnTo>
                  <a:lnTo>
                    <a:pt x="165" y="27"/>
                  </a:lnTo>
                  <a:lnTo>
                    <a:pt x="168" y="25"/>
                  </a:lnTo>
                  <a:lnTo>
                    <a:pt x="171" y="22"/>
                  </a:lnTo>
                  <a:lnTo>
                    <a:pt x="175" y="19"/>
                  </a:lnTo>
                  <a:lnTo>
                    <a:pt x="177" y="17"/>
                  </a:lnTo>
                  <a:lnTo>
                    <a:pt x="181" y="15"/>
                  </a:lnTo>
                  <a:lnTo>
                    <a:pt x="186" y="10"/>
                  </a:lnTo>
                  <a:lnTo>
                    <a:pt x="191" y="6"/>
                  </a:lnTo>
                  <a:lnTo>
                    <a:pt x="195" y="4"/>
                  </a:lnTo>
                  <a:lnTo>
                    <a:pt x="197" y="3"/>
                  </a:lnTo>
                  <a:lnTo>
                    <a:pt x="200" y="0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2" y="5"/>
                  </a:lnTo>
                  <a:lnTo>
                    <a:pt x="202" y="7"/>
                  </a:lnTo>
                  <a:lnTo>
                    <a:pt x="202" y="12"/>
                  </a:lnTo>
                  <a:lnTo>
                    <a:pt x="202" y="15"/>
                  </a:lnTo>
                  <a:lnTo>
                    <a:pt x="202" y="17"/>
                  </a:lnTo>
                  <a:lnTo>
                    <a:pt x="202" y="19"/>
                  </a:lnTo>
                  <a:lnTo>
                    <a:pt x="202" y="23"/>
                  </a:lnTo>
                  <a:lnTo>
                    <a:pt x="202" y="25"/>
                  </a:lnTo>
                  <a:lnTo>
                    <a:pt x="202" y="29"/>
                  </a:lnTo>
                  <a:lnTo>
                    <a:pt x="202" y="32"/>
                  </a:lnTo>
                  <a:lnTo>
                    <a:pt x="202" y="34"/>
                  </a:lnTo>
                  <a:lnTo>
                    <a:pt x="201" y="38"/>
                  </a:lnTo>
                  <a:lnTo>
                    <a:pt x="201" y="40"/>
                  </a:lnTo>
                  <a:lnTo>
                    <a:pt x="201" y="44"/>
                  </a:lnTo>
                  <a:lnTo>
                    <a:pt x="201" y="46"/>
                  </a:lnTo>
                  <a:lnTo>
                    <a:pt x="201" y="51"/>
                  </a:lnTo>
                  <a:lnTo>
                    <a:pt x="201" y="57"/>
                  </a:lnTo>
                  <a:lnTo>
                    <a:pt x="200" y="60"/>
                  </a:lnTo>
                  <a:lnTo>
                    <a:pt x="200" y="64"/>
                  </a:lnTo>
                  <a:lnTo>
                    <a:pt x="200" y="66"/>
                  </a:lnTo>
                  <a:lnTo>
                    <a:pt x="200" y="67"/>
                  </a:lnTo>
                  <a:lnTo>
                    <a:pt x="197" y="68"/>
                  </a:lnTo>
                  <a:lnTo>
                    <a:pt x="194" y="72"/>
                  </a:lnTo>
                  <a:lnTo>
                    <a:pt x="190" y="73"/>
                  </a:lnTo>
                  <a:lnTo>
                    <a:pt x="189" y="73"/>
                  </a:lnTo>
                  <a:lnTo>
                    <a:pt x="189" y="72"/>
                  </a:lnTo>
                  <a:lnTo>
                    <a:pt x="189" y="70"/>
                  </a:lnTo>
                  <a:lnTo>
                    <a:pt x="189" y="67"/>
                  </a:lnTo>
                  <a:lnTo>
                    <a:pt x="190" y="64"/>
                  </a:lnTo>
                  <a:lnTo>
                    <a:pt x="190" y="59"/>
                  </a:lnTo>
                  <a:lnTo>
                    <a:pt x="190" y="54"/>
                  </a:lnTo>
                  <a:lnTo>
                    <a:pt x="190" y="50"/>
                  </a:lnTo>
                  <a:lnTo>
                    <a:pt x="190" y="45"/>
                  </a:lnTo>
                  <a:lnTo>
                    <a:pt x="190" y="40"/>
                  </a:lnTo>
                  <a:lnTo>
                    <a:pt x="190" y="36"/>
                  </a:lnTo>
                  <a:lnTo>
                    <a:pt x="190" y="31"/>
                  </a:lnTo>
                  <a:lnTo>
                    <a:pt x="190" y="27"/>
                  </a:lnTo>
                  <a:lnTo>
                    <a:pt x="190" y="24"/>
                  </a:lnTo>
                  <a:lnTo>
                    <a:pt x="190" y="22"/>
                  </a:lnTo>
                  <a:lnTo>
                    <a:pt x="190" y="20"/>
                  </a:lnTo>
                  <a:lnTo>
                    <a:pt x="13" y="166"/>
                  </a:lnTo>
                  <a:lnTo>
                    <a:pt x="13" y="168"/>
                  </a:lnTo>
                  <a:lnTo>
                    <a:pt x="13" y="170"/>
                  </a:lnTo>
                  <a:lnTo>
                    <a:pt x="13" y="174"/>
                  </a:lnTo>
                  <a:lnTo>
                    <a:pt x="13" y="179"/>
                  </a:lnTo>
                  <a:lnTo>
                    <a:pt x="13" y="183"/>
                  </a:lnTo>
                  <a:lnTo>
                    <a:pt x="13" y="189"/>
                  </a:lnTo>
                  <a:lnTo>
                    <a:pt x="15" y="195"/>
                  </a:lnTo>
                  <a:lnTo>
                    <a:pt x="15" y="200"/>
                  </a:lnTo>
                  <a:lnTo>
                    <a:pt x="15" y="206"/>
                  </a:lnTo>
                  <a:lnTo>
                    <a:pt x="15" y="210"/>
                  </a:lnTo>
                  <a:lnTo>
                    <a:pt x="15" y="215"/>
                  </a:lnTo>
                  <a:lnTo>
                    <a:pt x="13" y="220"/>
                  </a:lnTo>
                  <a:lnTo>
                    <a:pt x="13" y="222"/>
                  </a:lnTo>
                  <a:lnTo>
                    <a:pt x="13" y="225"/>
                  </a:lnTo>
                  <a:lnTo>
                    <a:pt x="13" y="227"/>
                  </a:lnTo>
                  <a:lnTo>
                    <a:pt x="11" y="225"/>
                  </a:lnTo>
                  <a:lnTo>
                    <a:pt x="6" y="224"/>
                  </a:lnTo>
                  <a:lnTo>
                    <a:pt x="2" y="222"/>
                  </a:lnTo>
                  <a:lnTo>
                    <a:pt x="0" y="221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906" name="Freeform 66"/>
            <p:cNvSpPr>
              <a:spLocks/>
            </p:cNvSpPr>
            <p:nvPr/>
          </p:nvSpPr>
          <p:spPr bwMode="auto">
            <a:xfrm>
              <a:off x="139" y="3925"/>
              <a:ext cx="404" cy="284"/>
            </a:xfrm>
            <a:custGeom>
              <a:avLst/>
              <a:gdLst>
                <a:gd name="T0" fmla="*/ 213 w 404"/>
                <a:gd name="T1" fmla="*/ 284 h 284"/>
                <a:gd name="T2" fmla="*/ 392 w 404"/>
                <a:gd name="T3" fmla="*/ 117 h 284"/>
                <a:gd name="T4" fmla="*/ 14 w 404"/>
                <a:gd name="T5" fmla="*/ 181 h 284"/>
                <a:gd name="T6" fmla="*/ 261 w 404"/>
                <a:gd name="T7" fmla="*/ 11 h 284"/>
                <a:gd name="T8" fmla="*/ 404 w 404"/>
                <a:gd name="T9" fmla="*/ 59 h 284"/>
                <a:gd name="T10" fmla="*/ 267 w 404"/>
                <a:gd name="T11" fmla="*/ 1 h 284"/>
                <a:gd name="T12" fmla="*/ 259 w 404"/>
                <a:gd name="T13" fmla="*/ 0 h 284"/>
                <a:gd name="T14" fmla="*/ 252 w 404"/>
                <a:gd name="T15" fmla="*/ 1 h 284"/>
                <a:gd name="T16" fmla="*/ 244 w 404"/>
                <a:gd name="T17" fmla="*/ 4 h 284"/>
                <a:gd name="T18" fmla="*/ 237 w 404"/>
                <a:gd name="T19" fmla="*/ 7 h 284"/>
                <a:gd name="T20" fmla="*/ 231 w 404"/>
                <a:gd name="T21" fmla="*/ 9 h 284"/>
                <a:gd name="T22" fmla="*/ 223 w 404"/>
                <a:gd name="T23" fmla="*/ 13 h 284"/>
                <a:gd name="T24" fmla="*/ 215 w 404"/>
                <a:gd name="T25" fmla="*/ 18 h 284"/>
                <a:gd name="T26" fmla="*/ 207 w 404"/>
                <a:gd name="T27" fmla="*/ 21 h 284"/>
                <a:gd name="T28" fmla="*/ 196 w 404"/>
                <a:gd name="T29" fmla="*/ 25 h 284"/>
                <a:gd name="T30" fmla="*/ 186 w 404"/>
                <a:gd name="T31" fmla="*/ 29 h 284"/>
                <a:gd name="T32" fmla="*/ 176 w 404"/>
                <a:gd name="T33" fmla="*/ 34 h 284"/>
                <a:gd name="T34" fmla="*/ 165 w 404"/>
                <a:gd name="T35" fmla="*/ 40 h 284"/>
                <a:gd name="T36" fmla="*/ 154 w 404"/>
                <a:gd name="T37" fmla="*/ 45 h 284"/>
                <a:gd name="T38" fmla="*/ 142 w 404"/>
                <a:gd name="T39" fmla="*/ 49 h 284"/>
                <a:gd name="T40" fmla="*/ 131 w 404"/>
                <a:gd name="T41" fmla="*/ 55 h 284"/>
                <a:gd name="T42" fmla="*/ 120 w 404"/>
                <a:gd name="T43" fmla="*/ 60 h 284"/>
                <a:gd name="T44" fmla="*/ 108 w 404"/>
                <a:gd name="T45" fmla="*/ 66 h 284"/>
                <a:gd name="T46" fmla="*/ 97 w 404"/>
                <a:gd name="T47" fmla="*/ 70 h 284"/>
                <a:gd name="T48" fmla="*/ 87 w 404"/>
                <a:gd name="T49" fmla="*/ 75 h 284"/>
                <a:gd name="T50" fmla="*/ 75 w 404"/>
                <a:gd name="T51" fmla="*/ 80 h 284"/>
                <a:gd name="T52" fmla="*/ 65 w 404"/>
                <a:gd name="T53" fmla="*/ 84 h 284"/>
                <a:gd name="T54" fmla="*/ 55 w 404"/>
                <a:gd name="T55" fmla="*/ 89 h 284"/>
                <a:gd name="T56" fmla="*/ 46 w 404"/>
                <a:gd name="T57" fmla="*/ 94 h 284"/>
                <a:gd name="T58" fmla="*/ 38 w 404"/>
                <a:gd name="T59" fmla="*/ 97 h 284"/>
                <a:gd name="T60" fmla="*/ 30 w 404"/>
                <a:gd name="T61" fmla="*/ 101 h 284"/>
                <a:gd name="T62" fmla="*/ 23 w 404"/>
                <a:gd name="T63" fmla="*/ 104 h 284"/>
                <a:gd name="T64" fmla="*/ 16 w 404"/>
                <a:gd name="T65" fmla="*/ 107 h 284"/>
                <a:gd name="T66" fmla="*/ 10 w 404"/>
                <a:gd name="T67" fmla="*/ 110 h 284"/>
                <a:gd name="T68" fmla="*/ 5 w 404"/>
                <a:gd name="T69" fmla="*/ 113 h 284"/>
                <a:gd name="T70" fmla="*/ 4 w 404"/>
                <a:gd name="T71" fmla="*/ 114 h 284"/>
                <a:gd name="T72" fmla="*/ 2 w 404"/>
                <a:gd name="T73" fmla="*/ 116 h 284"/>
                <a:gd name="T74" fmla="*/ 0 w 404"/>
                <a:gd name="T75" fmla="*/ 122 h 284"/>
                <a:gd name="T76" fmla="*/ 0 w 404"/>
                <a:gd name="T77" fmla="*/ 129 h 284"/>
                <a:gd name="T78" fmla="*/ 0 w 404"/>
                <a:gd name="T79" fmla="*/ 138 h 284"/>
                <a:gd name="T80" fmla="*/ 0 w 404"/>
                <a:gd name="T81" fmla="*/ 147 h 284"/>
                <a:gd name="T82" fmla="*/ 0 w 404"/>
                <a:gd name="T83" fmla="*/ 152 h 284"/>
                <a:gd name="T84" fmla="*/ 0 w 404"/>
                <a:gd name="T85" fmla="*/ 161 h 284"/>
                <a:gd name="T86" fmla="*/ 0 w 404"/>
                <a:gd name="T87" fmla="*/ 170 h 284"/>
                <a:gd name="T88" fmla="*/ 1 w 404"/>
                <a:gd name="T89" fmla="*/ 178 h 284"/>
                <a:gd name="T90" fmla="*/ 1 w 404"/>
                <a:gd name="T91" fmla="*/ 183 h 284"/>
                <a:gd name="T92" fmla="*/ 9 w 404"/>
                <a:gd name="T93" fmla="*/ 19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284">
                  <a:moveTo>
                    <a:pt x="9" y="191"/>
                  </a:moveTo>
                  <a:lnTo>
                    <a:pt x="213" y="284"/>
                  </a:lnTo>
                  <a:lnTo>
                    <a:pt x="399" y="125"/>
                  </a:lnTo>
                  <a:lnTo>
                    <a:pt x="392" y="117"/>
                  </a:lnTo>
                  <a:lnTo>
                    <a:pt x="213" y="272"/>
                  </a:lnTo>
                  <a:lnTo>
                    <a:pt x="14" y="181"/>
                  </a:lnTo>
                  <a:lnTo>
                    <a:pt x="11" y="123"/>
                  </a:lnTo>
                  <a:lnTo>
                    <a:pt x="261" y="11"/>
                  </a:lnTo>
                  <a:lnTo>
                    <a:pt x="389" y="68"/>
                  </a:lnTo>
                  <a:lnTo>
                    <a:pt x="404" y="59"/>
                  </a:lnTo>
                  <a:lnTo>
                    <a:pt x="268" y="1"/>
                  </a:lnTo>
                  <a:lnTo>
                    <a:pt x="267" y="1"/>
                  </a:lnTo>
                  <a:lnTo>
                    <a:pt x="263" y="0"/>
                  </a:lnTo>
                  <a:lnTo>
                    <a:pt x="259" y="0"/>
                  </a:lnTo>
                  <a:lnTo>
                    <a:pt x="254" y="1"/>
                  </a:lnTo>
                  <a:lnTo>
                    <a:pt x="252" y="1"/>
                  </a:lnTo>
                  <a:lnTo>
                    <a:pt x="249" y="2"/>
                  </a:lnTo>
                  <a:lnTo>
                    <a:pt x="244" y="4"/>
                  </a:lnTo>
                  <a:lnTo>
                    <a:pt x="241" y="6"/>
                  </a:lnTo>
                  <a:lnTo>
                    <a:pt x="237" y="7"/>
                  </a:lnTo>
                  <a:lnTo>
                    <a:pt x="234" y="8"/>
                  </a:lnTo>
                  <a:lnTo>
                    <a:pt x="231" y="9"/>
                  </a:lnTo>
                  <a:lnTo>
                    <a:pt x="227" y="12"/>
                  </a:lnTo>
                  <a:lnTo>
                    <a:pt x="223" y="13"/>
                  </a:lnTo>
                  <a:lnTo>
                    <a:pt x="219" y="15"/>
                  </a:lnTo>
                  <a:lnTo>
                    <a:pt x="215" y="18"/>
                  </a:lnTo>
                  <a:lnTo>
                    <a:pt x="212" y="19"/>
                  </a:lnTo>
                  <a:lnTo>
                    <a:pt x="207" y="21"/>
                  </a:lnTo>
                  <a:lnTo>
                    <a:pt x="202" y="23"/>
                  </a:lnTo>
                  <a:lnTo>
                    <a:pt x="196" y="25"/>
                  </a:lnTo>
                  <a:lnTo>
                    <a:pt x="191" y="27"/>
                  </a:lnTo>
                  <a:lnTo>
                    <a:pt x="186" y="29"/>
                  </a:lnTo>
                  <a:lnTo>
                    <a:pt x="181" y="32"/>
                  </a:lnTo>
                  <a:lnTo>
                    <a:pt x="176" y="34"/>
                  </a:lnTo>
                  <a:lnTo>
                    <a:pt x="171" y="38"/>
                  </a:lnTo>
                  <a:lnTo>
                    <a:pt x="165" y="40"/>
                  </a:lnTo>
                  <a:lnTo>
                    <a:pt x="160" y="42"/>
                  </a:lnTo>
                  <a:lnTo>
                    <a:pt x="154" y="45"/>
                  </a:lnTo>
                  <a:lnTo>
                    <a:pt x="149" y="47"/>
                  </a:lnTo>
                  <a:lnTo>
                    <a:pt x="142" y="49"/>
                  </a:lnTo>
                  <a:lnTo>
                    <a:pt x="137" y="52"/>
                  </a:lnTo>
                  <a:lnTo>
                    <a:pt x="131" y="55"/>
                  </a:lnTo>
                  <a:lnTo>
                    <a:pt x="126" y="57"/>
                  </a:lnTo>
                  <a:lnTo>
                    <a:pt x="120" y="60"/>
                  </a:lnTo>
                  <a:lnTo>
                    <a:pt x="115" y="62"/>
                  </a:lnTo>
                  <a:lnTo>
                    <a:pt x="108" y="66"/>
                  </a:lnTo>
                  <a:lnTo>
                    <a:pt x="103" y="68"/>
                  </a:lnTo>
                  <a:lnTo>
                    <a:pt x="97" y="70"/>
                  </a:lnTo>
                  <a:lnTo>
                    <a:pt x="92" y="73"/>
                  </a:lnTo>
                  <a:lnTo>
                    <a:pt x="87" y="75"/>
                  </a:lnTo>
                  <a:lnTo>
                    <a:pt x="82" y="79"/>
                  </a:lnTo>
                  <a:lnTo>
                    <a:pt x="75" y="80"/>
                  </a:lnTo>
                  <a:lnTo>
                    <a:pt x="70" y="82"/>
                  </a:lnTo>
                  <a:lnTo>
                    <a:pt x="65" y="84"/>
                  </a:lnTo>
                  <a:lnTo>
                    <a:pt x="60" y="87"/>
                  </a:lnTo>
                  <a:lnTo>
                    <a:pt x="55" y="89"/>
                  </a:lnTo>
                  <a:lnTo>
                    <a:pt x="52" y="91"/>
                  </a:lnTo>
                  <a:lnTo>
                    <a:pt x="46" y="94"/>
                  </a:lnTo>
                  <a:lnTo>
                    <a:pt x="43" y="96"/>
                  </a:lnTo>
                  <a:lnTo>
                    <a:pt x="38" y="97"/>
                  </a:lnTo>
                  <a:lnTo>
                    <a:pt x="34" y="100"/>
                  </a:lnTo>
                  <a:lnTo>
                    <a:pt x="30" y="101"/>
                  </a:lnTo>
                  <a:lnTo>
                    <a:pt x="26" y="103"/>
                  </a:lnTo>
                  <a:lnTo>
                    <a:pt x="23" y="104"/>
                  </a:lnTo>
                  <a:lnTo>
                    <a:pt x="20" y="106"/>
                  </a:lnTo>
                  <a:lnTo>
                    <a:pt x="16" y="107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7" y="113"/>
                  </a:lnTo>
                  <a:lnTo>
                    <a:pt x="5" y="113"/>
                  </a:lnTo>
                  <a:lnTo>
                    <a:pt x="5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2" y="116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0" y="143"/>
                  </a:lnTo>
                  <a:lnTo>
                    <a:pt x="0" y="147"/>
                  </a:lnTo>
                  <a:lnTo>
                    <a:pt x="0" y="149"/>
                  </a:lnTo>
                  <a:lnTo>
                    <a:pt x="0" y="152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70"/>
                  </a:lnTo>
                  <a:lnTo>
                    <a:pt x="1" y="175"/>
                  </a:lnTo>
                  <a:lnTo>
                    <a:pt x="1" y="178"/>
                  </a:lnTo>
                  <a:lnTo>
                    <a:pt x="1" y="181"/>
                  </a:lnTo>
                  <a:lnTo>
                    <a:pt x="1" y="183"/>
                  </a:lnTo>
                  <a:lnTo>
                    <a:pt x="1" y="184"/>
                  </a:lnTo>
                  <a:lnTo>
                    <a:pt x="9" y="191"/>
                  </a:lnTo>
                  <a:lnTo>
                    <a:pt x="9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907" name="Freeform 67"/>
            <p:cNvSpPr>
              <a:spLocks/>
            </p:cNvSpPr>
            <p:nvPr/>
          </p:nvSpPr>
          <p:spPr bwMode="auto">
            <a:xfrm>
              <a:off x="146" y="4041"/>
              <a:ext cx="205" cy="110"/>
            </a:xfrm>
            <a:custGeom>
              <a:avLst/>
              <a:gdLst>
                <a:gd name="T0" fmla="*/ 0 w 205"/>
                <a:gd name="T1" fmla="*/ 11 h 110"/>
                <a:gd name="T2" fmla="*/ 197 w 205"/>
                <a:gd name="T3" fmla="*/ 110 h 110"/>
                <a:gd name="T4" fmla="*/ 198 w 205"/>
                <a:gd name="T5" fmla="*/ 109 h 110"/>
                <a:gd name="T6" fmla="*/ 201 w 205"/>
                <a:gd name="T7" fmla="*/ 107 h 110"/>
                <a:gd name="T8" fmla="*/ 203 w 205"/>
                <a:gd name="T9" fmla="*/ 104 h 110"/>
                <a:gd name="T10" fmla="*/ 205 w 205"/>
                <a:gd name="T11" fmla="*/ 104 h 110"/>
                <a:gd name="T12" fmla="*/ 2 w 205"/>
                <a:gd name="T13" fmla="*/ 0 h 110"/>
                <a:gd name="T14" fmla="*/ 0 w 205"/>
                <a:gd name="T15" fmla="*/ 11 h 110"/>
                <a:gd name="T16" fmla="*/ 0 w 205"/>
                <a:gd name="T17" fmla="*/ 1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110">
                  <a:moveTo>
                    <a:pt x="0" y="11"/>
                  </a:moveTo>
                  <a:lnTo>
                    <a:pt x="197" y="110"/>
                  </a:lnTo>
                  <a:lnTo>
                    <a:pt x="198" y="109"/>
                  </a:lnTo>
                  <a:lnTo>
                    <a:pt x="201" y="107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908" name="Freeform 68"/>
            <p:cNvSpPr>
              <a:spLocks/>
            </p:cNvSpPr>
            <p:nvPr/>
          </p:nvSpPr>
          <p:spPr bwMode="auto">
            <a:xfrm>
              <a:off x="187" y="4041"/>
              <a:ext cx="188" cy="86"/>
            </a:xfrm>
            <a:custGeom>
              <a:avLst/>
              <a:gdLst>
                <a:gd name="T0" fmla="*/ 0 w 188"/>
                <a:gd name="T1" fmla="*/ 6 h 86"/>
                <a:gd name="T2" fmla="*/ 152 w 188"/>
                <a:gd name="T3" fmla="*/ 86 h 86"/>
                <a:gd name="T4" fmla="*/ 188 w 188"/>
                <a:gd name="T5" fmla="*/ 57 h 86"/>
                <a:gd name="T6" fmla="*/ 180 w 188"/>
                <a:gd name="T7" fmla="*/ 50 h 86"/>
                <a:gd name="T8" fmla="*/ 151 w 188"/>
                <a:gd name="T9" fmla="*/ 76 h 86"/>
                <a:gd name="T10" fmla="*/ 7 w 188"/>
                <a:gd name="T11" fmla="*/ 0 h 86"/>
                <a:gd name="T12" fmla="*/ 0 w 188"/>
                <a:gd name="T13" fmla="*/ 6 h 86"/>
                <a:gd name="T14" fmla="*/ 0 w 188"/>
                <a:gd name="T15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6">
                  <a:moveTo>
                    <a:pt x="0" y="6"/>
                  </a:moveTo>
                  <a:lnTo>
                    <a:pt x="152" y="86"/>
                  </a:lnTo>
                  <a:lnTo>
                    <a:pt x="188" y="57"/>
                  </a:lnTo>
                  <a:lnTo>
                    <a:pt x="180" y="50"/>
                  </a:lnTo>
                  <a:lnTo>
                    <a:pt x="151" y="76"/>
                  </a:lnTo>
                  <a:lnTo>
                    <a:pt x="7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909" name="Freeform 69"/>
            <p:cNvSpPr>
              <a:spLocks/>
            </p:cNvSpPr>
            <p:nvPr/>
          </p:nvSpPr>
          <p:spPr bwMode="auto">
            <a:xfrm>
              <a:off x="180" y="4018"/>
              <a:ext cx="197" cy="79"/>
            </a:xfrm>
            <a:custGeom>
              <a:avLst/>
              <a:gdLst>
                <a:gd name="T0" fmla="*/ 12 w 197"/>
                <a:gd name="T1" fmla="*/ 29 h 79"/>
                <a:gd name="T2" fmla="*/ 0 w 197"/>
                <a:gd name="T3" fmla="*/ 27 h 79"/>
                <a:gd name="T4" fmla="*/ 61 w 197"/>
                <a:gd name="T5" fmla="*/ 0 h 79"/>
                <a:gd name="T6" fmla="*/ 197 w 197"/>
                <a:gd name="T7" fmla="*/ 75 h 79"/>
                <a:gd name="T8" fmla="*/ 190 w 197"/>
                <a:gd name="T9" fmla="*/ 79 h 79"/>
                <a:gd name="T10" fmla="*/ 60 w 197"/>
                <a:gd name="T11" fmla="*/ 8 h 79"/>
                <a:gd name="T12" fmla="*/ 12 w 197"/>
                <a:gd name="T13" fmla="*/ 29 h 79"/>
                <a:gd name="T14" fmla="*/ 12 w 197"/>
                <a:gd name="T15" fmla="*/ 2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79">
                  <a:moveTo>
                    <a:pt x="12" y="29"/>
                  </a:moveTo>
                  <a:lnTo>
                    <a:pt x="0" y="27"/>
                  </a:lnTo>
                  <a:lnTo>
                    <a:pt x="61" y="0"/>
                  </a:lnTo>
                  <a:lnTo>
                    <a:pt x="197" y="75"/>
                  </a:lnTo>
                  <a:lnTo>
                    <a:pt x="190" y="79"/>
                  </a:lnTo>
                  <a:lnTo>
                    <a:pt x="60" y="8"/>
                  </a:lnTo>
                  <a:lnTo>
                    <a:pt x="12" y="29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910" name="Freeform 70"/>
            <p:cNvSpPr>
              <a:spLocks/>
            </p:cNvSpPr>
            <p:nvPr/>
          </p:nvSpPr>
          <p:spPr bwMode="auto">
            <a:xfrm>
              <a:off x="291" y="3947"/>
              <a:ext cx="210" cy="122"/>
            </a:xfrm>
            <a:custGeom>
              <a:avLst/>
              <a:gdLst>
                <a:gd name="T0" fmla="*/ 0 w 210"/>
                <a:gd name="T1" fmla="*/ 58 h 122"/>
                <a:gd name="T2" fmla="*/ 102 w 210"/>
                <a:gd name="T3" fmla="*/ 122 h 122"/>
                <a:gd name="T4" fmla="*/ 210 w 210"/>
                <a:gd name="T5" fmla="*/ 46 h 122"/>
                <a:gd name="T6" fmla="*/ 107 w 210"/>
                <a:gd name="T7" fmla="*/ 0 h 122"/>
                <a:gd name="T8" fmla="*/ 96 w 210"/>
                <a:gd name="T9" fmla="*/ 3 h 122"/>
                <a:gd name="T10" fmla="*/ 194 w 210"/>
                <a:gd name="T11" fmla="*/ 48 h 122"/>
                <a:gd name="T12" fmla="*/ 102 w 210"/>
                <a:gd name="T13" fmla="*/ 114 h 122"/>
                <a:gd name="T14" fmla="*/ 8 w 210"/>
                <a:gd name="T15" fmla="*/ 52 h 122"/>
                <a:gd name="T16" fmla="*/ 0 w 210"/>
                <a:gd name="T17" fmla="*/ 58 h 122"/>
                <a:gd name="T18" fmla="*/ 0 w 210"/>
                <a:gd name="T19" fmla="*/ 5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22">
                  <a:moveTo>
                    <a:pt x="0" y="58"/>
                  </a:moveTo>
                  <a:lnTo>
                    <a:pt x="102" y="122"/>
                  </a:lnTo>
                  <a:lnTo>
                    <a:pt x="210" y="46"/>
                  </a:lnTo>
                  <a:lnTo>
                    <a:pt x="107" y="0"/>
                  </a:lnTo>
                  <a:lnTo>
                    <a:pt x="96" y="3"/>
                  </a:lnTo>
                  <a:lnTo>
                    <a:pt x="194" y="48"/>
                  </a:lnTo>
                  <a:lnTo>
                    <a:pt x="102" y="114"/>
                  </a:lnTo>
                  <a:lnTo>
                    <a:pt x="8" y="52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911" name="Freeform 71"/>
            <p:cNvSpPr>
              <a:spLocks/>
            </p:cNvSpPr>
            <p:nvPr/>
          </p:nvSpPr>
          <p:spPr bwMode="auto">
            <a:xfrm>
              <a:off x="284" y="3948"/>
              <a:ext cx="120" cy="57"/>
            </a:xfrm>
            <a:custGeom>
              <a:avLst/>
              <a:gdLst>
                <a:gd name="T0" fmla="*/ 16 w 120"/>
                <a:gd name="T1" fmla="*/ 54 h 57"/>
                <a:gd name="T2" fmla="*/ 120 w 120"/>
                <a:gd name="T3" fmla="*/ 6 h 57"/>
                <a:gd name="T4" fmla="*/ 118 w 120"/>
                <a:gd name="T5" fmla="*/ 5 h 57"/>
                <a:gd name="T6" fmla="*/ 116 w 120"/>
                <a:gd name="T7" fmla="*/ 3 h 57"/>
                <a:gd name="T8" fmla="*/ 113 w 120"/>
                <a:gd name="T9" fmla="*/ 2 h 57"/>
                <a:gd name="T10" fmla="*/ 109 w 120"/>
                <a:gd name="T11" fmla="*/ 0 h 57"/>
                <a:gd name="T12" fmla="*/ 108 w 120"/>
                <a:gd name="T13" fmla="*/ 0 h 57"/>
                <a:gd name="T14" fmla="*/ 103 w 120"/>
                <a:gd name="T15" fmla="*/ 3 h 57"/>
                <a:gd name="T16" fmla="*/ 99 w 120"/>
                <a:gd name="T17" fmla="*/ 4 h 57"/>
                <a:gd name="T18" fmla="*/ 97 w 120"/>
                <a:gd name="T19" fmla="*/ 5 h 57"/>
                <a:gd name="T20" fmla="*/ 93 w 120"/>
                <a:gd name="T21" fmla="*/ 6 h 57"/>
                <a:gd name="T22" fmla="*/ 91 w 120"/>
                <a:gd name="T23" fmla="*/ 9 h 57"/>
                <a:gd name="T24" fmla="*/ 86 w 120"/>
                <a:gd name="T25" fmla="*/ 11 h 57"/>
                <a:gd name="T26" fmla="*/ 80 w 120"/>
                <a:gd name="T27" fmla="*/ 12 h 57"/>
                <a:gd name="T28" fmla="*/ 77 w 120"/>
                <a:gd name="T29" fmla="*/ 15 h 57"/>
                <a:gd name="T30" fmla="*/ 72 w 120"/>
                <a:gd name="T31" fmla="*/ 17 h 57"/>
                <a:gd name="T32" fmla="*/ 67 w 120"/>
                <a:gd name="T33" fmla="*/ 19 h 57"/>
                <a:gd name="T34" fmla="*/ 62 w 120"/>
                <a:gd name="T35" fmla="*/ 22 h 57"/>
                <a:gd name="T36" fmla="*/ 57 w 120"/>
                <a:gd name="T37" fmla="*/ 24 h 57"/>
                <a:gd name="T38" fmla="*/ 51 w 120"/>
                <a:gd name="T39" fmla="*/ 26 h 57"/>
                <a:gd name="T40" fmla="*/ 46 w 120"/>
                <a:gd name="T41" fmla="*/ 29 h 57"/>
                <a:gd name="T42" fmla="*/ 41 w 120"/>
                <a:gd name="T43" fmla="*/ 31 h 57"/>
                <a:gd name="T44" fmla="*/ 36 w 120"/>
                <a:gd name="T45" fmla="*/ 33 h 57"/>
                <a:gd name="T46" fmla="*/ 31 w 120"/>
                <a:gd name="T47" fmla="*/ 36 h 57"/>
                <a:gd name="T48" fmla="*/ 26 w 120"/>
                <a:gd name="T49" fmla="*/ 38 h 57"/>
                <a:gd name="T50" fmla="*/ 22 w 120"/>
                <a:gd name="T51" fmla="*/ 39 h 57"/>
                <a:gd name="T52" fmla="*/ 17 w 120"/>
                <a:gd name="T53" fmla="*/ 41 h 57"/>
                <a:gd name="T54" fmla="*/ 14 w 120"/>
                <a:gd name="T55" fmla="*/ 44 h 57"/>
                <a:gd name="T56" fmla="*/ 10 w 120"/>
                <a:gd name="T57" fmla="*/ 45 h 57"/>
                <a:gd name="T58" fmla="*/ 7 w 120"/>
                <a:gd name="T59" fmla="*/ 47 h 57"/>
                <a:gd name="T60" fmla="*/ 4 w 120"/>
                <a:gd name="T61" fmla="*/ 49 h 57"/>
                <a:gd name="T62" fmla="*/ 2 w 120"/>
                <a:gd name="T63" fmla="*/ 51 h 57"/>
                <a:gd name="T64" fmla="*/ 0 w 120"/>
                <a:gd name="T65" fmla="*/ 52 h 57"/>
                <a:gd name="T66" fmla="*/ 0 w 120"/>
                <a:gd name="T67" fmla="*/ 54 h 57"/>
                <a:gd name="T68" fmla="*/ 1 w 120"/>
                <a:gd name="T69" fmla="*/ 57 h 57"/>
                <a:gd name="T70" fmla="*/ 6 w 120"/>
                <a:gd name="T71" fmla="*/ 57 h 57"/>
                <a:gd name="T72" fmla="*/ 9 w 120"/>
                <a:gd name="T73" fmla="*/ 57 h 57"/>
                <a:gd name="T74" fmla="*/ 11 w 120"/>
                <a:gd name="T75" fmla="*/ 57 h 57"/>
                <a:gd name="T76" fmla="*/ 16 w 120"/>
                <a:gd name="T77" fmla="*/ 54 h 57"/>
                <a:gd name="T78" fmla="*/ 16 w 120"/>
                <a:gd name="T7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" h="57">
                  <a:moveTo>
                    <a:pt x="16" y="54"/>
                  </a:moveTo>
                  <a:lnTo>
                    <a:pt x="120" y="6"/>
                  </a:lnTo>
                  <a:lnTo>
                    <a:pt x="118" y="5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09" y="0"/>
                  </a:lnTo>
                  <a:lnTo>
                    <a:pt x="108" y="0"/>
                  </a:lnTo>
                  <a:lnTo>
                    <a:pt x="103" y="3"/>
                  </a:lnTo>
                  <a:lnTo>
                    <a:pt x="99" y="4"/>
                  </a:lnTo>
                  <a:lnTo>
                    <a:pt x="97" y="5"/>
                  </a:lnTo>
                  <a:lnTo>
                    <a:pt x="93" y="6"/>
                  </a:lnTo>
                  <a:lnTo>
                    <a:pt x="91" y="9"/>
                  </a:lnTo>
                  <a:lnTo>
                    <a:pt x="86" y="11"/>
                  </a:lnTo>
                  <a:lnTo>
                    <a:pt x="80" y="12"/>
                  </a:lnTo>
                  <a:lnTo>
                    <a:pt x="77" y="15"/>
                  </a:lnTo>
                  <a:lnTo>
                    <a:pt x="72" y="17"/>
                  </a:lnTo>
                  <a:lnTo>
                    <a:pt x="67" y="19"/>
                  </a:lnTo>
                  <a:lnTo>
                    <a:pt x="62" y="22"/>
                  </a:lnTo>
                  <a:lnTo>
                    <a:pt x="57" y="24"/>
                  </a:lnTo>
                  <a:lnTo>
                    <a:pt x="51" y="26"/>
                  </a:lnTo>
                  <a:lnTo>
                    <a:pt x="46" y="29"/>
                  </a:lnTo>
                  <a:lnTo>
                    <a:pt x="41" y="31"/>
                  </a:lnTo>
                  <a:lnTo>
                    <a:pt x="36" y="33"/>
                  </a:lnTo>
                  <a:lnTo>
                    <a:pt x="31" y="36"/>
                  </a:lnTo>
                  <a:lnTo>
                    <a:pt x="26" y="38"/>
                  </a:lnTo>
                  <a:lnTo>
                    <a:pt x="22" y="39"/>
                  </a:lnTo>
                  <a:lnTo>
                    <a:pt x="17" y="41"/>
                  </a:lnTo>
                  <a:lnTo>
                    <a:pt x="14" y="44"/>
                  </a:lnTo>
                  <a:lnTo>
                    <a:pt x="10" y="45"/>
                  </a:lnTo>
                  <a:lnTo>
                    <a:pt x="7" y="47"/>
                  </a:lnTo>
                  <a:lnTo>
                    <a:pt x="4" y="49"/>
                  </a:lnTo>
                  <a:lnTo>
                    <a:pt x="2" y="51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6" y="57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6" y="54"/>
                  </a:lnTo>
                  <a:lnTo>
                    <a:pt x="16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912" name="Freeform 72"/>
            <p:cNvSpPr>
              <a:spLocks/>
            </p:cNvSpPr>
            <p:nvPr/>
          </p:nvSpPr>
          <p:spPr bwMode="auto">
            <a:xfrm>
              <a:off x="325" y="3981"/>
              <a:ext cx="108" cy="60"/>
            </a:xfrm>
            <a:custGeom>
              <a:avLst/>
              <a:gdLst>
                <a:gd name="T0" fmla="*/ 0 w 108"/>
                <a:gd name="T1" fmla="*/ 4 h 60"/>
                <a:gd name="T2" fmla="*/ 101 w 108"/>
                <a:gd name="T3" fmla="*/ 60 h 60"/>
                <a:gd name="T4" fmla="*/ 108 w 108"/>
                <a:gd name="T5" fmla="*/ 55 h 60"/>
                <a:gd name="T6" fmla="*/ 10 w 108"/>
                <a:gd name="T7" fmla="*/ 0 h 60"/>
                <a:gd name="T8" fmla="*/ 0 w 108"/>
                <a:gd name="T9" fmla="*/ 4 h 60"/>
                <a:gd name="T10" fmla="*/ 0 w 108"/>
                <a:gd name="T11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60">
                  <a:moveTo>
                    <a:pt x="0" y="4"/>
                  </a:moveTo>
                  <a:lnTo>
                    <a:pt x="101" y="60"/>
                  </a:lnTo>
                  <a:lnTo>
                    <a:pt x="108" y="55"/>
                  </a:lnTo>
                  <a:lnTo>
                    <a:pt x="1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913" name="Freeform 73"/>
            <p:cNvSpPr>
              <a:spLocks/>
            </p:cNvSpPr>
            <p:nvPr/>
          </p:nvSpPr>
          <p:spPr bwMode="auto">
            <a:xfrm>
              <a:off x="364" y="3963"/>
              <a:ext cx="100" cy="55"/>
            </a:xfrm>
            <a:custGeom>
              <a:avLst/>
              <a:gdLst>
                <a:gd name="T0" fmla="*/ 0 w 100"/>
                <a:gd name="T1" fmla="*/ 4 h 55"/>
                <a:gd name="T2" fmla="*/ 95 w 100"/>
                <a:gd name="T3" fmla="*/ 55 h 55"/>
                <a:gd name="T4" fmla="*/ 100 w 100"/>
                <a:gd name="T5" fmla="*/ 50 h 55"/>
                <a:gd name="T6" fmla="*/ 11 w 100"/>
                <a:gd name="T7" fmla="*/ 0 h 55"/>
                <a:gd name="T8" fmla="*/ 0 w 100"/>
                <a:gd name="T9" fmla="*/ 4 h 55"/>
                <a:gd name="T10" fmla="*/ 0 w 100"/>
                <a:gd name="T11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55">
                  <a:moveTo>
                    <a:pt x="0" y="4"/>
                  </a:moveTo>
                  <a:lnTo>
                    <a:pt x="95" y="55"/>
                  </a:lnTo>
                  <a:lnTo>
                    <a:pt x="100" y="5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914" name="Freeform 74"/>
            <p:cNvSpPr>
              <a:spLocks/>
            </p:cNvSpPr>
            <p:nvPr/>
          </p:nvSpPr>
          <p:spPr bwMode="auto">
            <a:xfrm>
              <a:off x="362" y="3981"/>
              <a:ext cx="103" cy="71"/>
            </a:xfrm>
            <a:custGeom>
              <a:avLst/>
              <a:gdLst>
                <a:gd name="T0" fmla="*/ 103 w 103"/>
                <a:gd name="T1" fmla="*/ 3 h 71"/>
                <a:gd name="T2" fmla="*/ 9 w 103"/>
                <a:gd name="T3" fmla="*/ 71 h 71"/>
                <a:gd name="T4" fmla="*/ 0 w 103"/>
                <a:gd name="T5" fmla="*/ 64 h 71"/>
                <a:gd name="T6" fmla="*/ 97 w 103"/>
                <a:gd name="T7" fmla="*/ 0 h 71"/>
                <a:gd name="T8" fmla="*/ 103 w 103"/>
                <a:gd name="T9" fmla="*/ 3 h 71"/>
                <a:gd name="T10" fmla="*/ 103 w 103"/>
                <a:gd name="T1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71">
                  <a:moveTo>
                    <a:pt x="103" y="3"/>
                  </a:moveTo>
                  <a:lnTo>
                    <a:pt x="9" y="71"/>
                  </a:lnTo>
                  <a:lnTo>
                    <a:pt x="0" y="64"/>
                  </a:lnTo>
                  <a:lnTo>
                    <a:pt x="97" y="0"/>
                  </a:lnTo>
                  <a:lnTo>
                    <a:pt x="103" y="3"/>
                  </a:lnTo>
                  <a:lnTo>
                    <a:pt x="10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915" name="Freeform 75"/>
            <p:cNvSpPr>
              <a:spLocks/>
            </p:cNvSpPr>
            <p:nvPr/>
          </p:nvSpPr>
          <p:spPr bwMode="auto">
            <a:xfrm>
              <a:off x="319" y="3961"/>
              <a:ext cx="106" cy="61"/>
            </a:xfrm>
            <a:custGeom>
              <a:avLst/>
              <a:gdLst>
                <a:gd name="T0" fmla="*/ 106 w 106"/>
                <a:gd name="T1" fmla="*/ 6 h 61"/>
                <a:gd name="T2" fmla="*/ 11 w 106"/>
                <a:gd name="T3" fmla="*/ 61 h 61"/>
                <a:gd name="T4" fmla="*/ 0 w 106"/>
                <a:gd name="T5" fmla="*/ 55 h 61"/>
                <a:gd name="T6" fmla="*/ 100 w 106"/>
                <a:gd name="T7" fmla="*/ 0 h 61"/>
                <a:gd name="T8" fmla="*/ 106 w 106"/>
                <a:gd name="T9" fmla="*/ 6 h 61"/>
                <a:gd name="T10" fmla="*/ 106 w 106"/>
                <a:gd name="T11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61">
                  <a:moveTo>
                    <a:pt x="106" y="6"/>
                  </a:moveTo>
                  <a:lnTo>
                    <a:pt x="11" y="61"/>
                  </a:lnTo>
                  <a:lnTo>
                    <a:pt x="0" y="55"/>
                  </a:lnTo>
                  <a:lnTo>
                    <a:pt x="100" y="0"/>
                  </a:lnTo>
                  <a:lnTo>
                    <a:pt x="106" y="6"/>
                  </a:lnTo>
                  <a:lnTo>
                    <a:pt x="10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5917" name="AutoShape 77"/>
          <p:cNvSpPr>
            <a:spLocks noChangeArrowheads="1"/>
          </p:cNvSpPr>
          <p:nvPr/>
        </p:nvSpPr>
        <p:spPr bwMode="auto">
          <a:xfrm>
            <a:off x="838200" y="1484784"/>
            <a:ext cx="2514600" cy="1791816"/>
          </a:xfrm>
          <a:prstGeom prst="cloudCallout">
            <a:avLst>
              <a:gd name="adj1" fmla="val -19060"/>
              <a:gd name="adj2" fmla="val 1005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5920" name="Picture 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5653608" cy="165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252536" y="116632"/>
            <a:ext cx="8891464" cy="4889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TỔ CHỨC THÔNG TIN TRONG MÁY </a:t>
            </a:r>
            <a:r>
              <a:rPr lang="en-US" sz="2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6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389731" y="717283"/>
            <a:ext cx="8608034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428462" y="1124745"/>
            <a:ext cx="8608034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20738" y="1556792"/>
            <a:ext cx="21226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251520" y="5021116"/>
            <a:ext cx="7677150" cy="1084263"/>
            <a:chOff x="432" y="3269"/>
            <a:chExt cx="4836" cy="683"/>
          </a:xfrm>
        </p:grpSpPr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1657" y="3269"/>
              <a:ext cx="3611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just" eaLnBrk="0" hangingPunct="0">
                <a:lnSpc>
                  <a:spcPct val="130000"/>
                </a:lnSpc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Tệp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mềm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mềm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mềm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pic>
          <p:nvPicPr>
            <p:cNvPr id="15368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312"/>
              <a:ext cx="480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312"/>
              <a:ext cx="480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600"/>
              <a:ext cx="48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820738" y="2132856"/>
            <a:ext cx="6172200" cy="819150"/>
            <a:chOff x="288" y="1392"/>
            <a:chExt cx="3888" cy="516"/>
          </a:xfrm>
        </p:grpSpPr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288" y="1442"/>
              <a:ext cx="31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just" eaLnBrk="0" hangingPunct="0">
                <a:lnSpc>
                  <a:spcPct val="120000"/>
                </a:lnSpc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- 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Tệp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tài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graphicFrame>
          <p:nvGraphicFramePr>
            <p:cNvPr id="15373" name="Object 13"/>
            <p:cNvGraphicFramePr>
              <a:graphicFrameLocks noChangeAspect="1"/>
            </p:cNvGraphicFramePr>
            <p:nvPr/>
          </p:nvGraphicFramePr>
          <p:xfrm>
            <a:off x="3072" y="1488"/>
            <a:ext cx="576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" name="PhotoImpact" r:id="rId6" imgW="1358730" imgH="990476" progId="PI3.Image">
                    <p:embed/>
                  </p:oleObj>
                </mc:Choice>
                <mc:Fallback>
                  <p:oleObj name="PhotoImpact" r:id="rId6" imgW="1358730" imgH="990476" progId="PI3.Im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1488"/>
                          <a:ext cx="576" cy="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4" name="Object 14"/>
            <p:cNvGraphicFramePr>
              <a:graphicFrameLocks noChangeAspect="1"/>
            </p:cNvGraphicFramePr>
            <p:nvPr/>
          </p:nvGraphicFramePr>
          <p:xfrm>
            <a:off x="3696" y="1392"/>
            <a:ext cx="480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" name="PhotoImpact" r:id="rId8" imgW="1041270" imgH="901587" progId="PI3.Image">
                    <p:embed/>
                  </p:oleObj>
                </mc:Choice>
                <mc:Fallback>
                  <p:oleObj name="PhotoImpact" r:id="rId8" imgW="1041270" imgH="901587" progId="PI3.Im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392"/>
                          <a:ext cx="480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820738" y="3933056"/>
            <a:ext cx="6210300" cy="990600"/>
            <a:chOff x="288" y="2544"/>
            <a:chExt cx="3912" cy="624"/>
          </a:xfrm>
        </p:grpSpPr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>
              <a:off x="288" y="2640"/>
              <a:ext cx="3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- 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Tệp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, video…</a:t>
              </a:r>
            </a:p>
          </p:txBody>
        </p:sp>
        <p:pic>
          <p:nvPicPr>
            <p:cNvPr id="15377" name="Picture 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544"/>
              <a:ext cx="432" cy="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8" name="Picture 18" descr="maya-style-art-colo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736"/>
              <a:ext cx="360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379" name="Group 19"/>
          <p:cNvGrpSpPr>
            <a:grpSpLocks/>
          </p:cNvGrpSpPr>
          <p:nvPr/>
        </p:nvGrpSpPr>
        <p:grpSpPr bwMode="auto">
          <a:xfrm>
            <a:off x="683568" y="2996952"/>
            <a:ext cx="5791200" cy="762000"/>
            <a:chOff x="1680" y="1920"/>
            <a:chExt cx="3648" cy="480"/>
          </a:xfrm>
        </p:grpSpPr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2544" y="2016"/>
              <a:ext cx="27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- 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Tệp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âm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nhạc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hát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pic>
          <p:nvPicPr>
            <p:cNvPr id="15381" name="Picture 21" descr="flute-player-color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0"/>
              <a:ext cx="40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82" name="Picture 22" descr="j0431531[1]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968"/>
              <a:ext cx="393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0" y="116632"/>
            <a:ext cx="9144000" cy="4889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TỔ CHỨC THÔNG TIN TRONG MÁY </a:t>
            </a:r>
            <a:r>
              <a:rPr lang="en-US" sz="2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6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9960" y="764705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5496" y="1124745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4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re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D:\LE HONG PHONG\puzzled_kids_cartoon-QUES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9718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loud Callout 28"/>
          <p:cNvSpPr/>
          <p:nvPr/>
        </p:nvSpPr>
        <p:spPr bwMode="auto">
          <a:xfrm>
            <a:off x="3491880" y="1577975"/>
            <a:ext cx="5612160" cy="3070225"/>
          </a:xfrm>
          <a:prstGeom prst="cloudCallout">
            <a:avLst>
              <a:gd name="adj1" fmla="val -75340"/>
              <a:gd name="adj2" fmla="val 6569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10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sz="110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sz="110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4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Cấu trúc tên tệp?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000" y="1364878"/>
            <a:ext cx="8610600" cy="1416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0" hangingPunct="0"/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hangingPunct="0"/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300" y="2758497"/>
            <a:ext cx="8496300" cy="74251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hangingPunct="0"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 &lt;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&gt;: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tin.</a:t>
            </a:r>
          </a:p>
        </p:txBody>
      </p:sp>
      <p:sp>
        <p:nvSpPr>
          <p:cNvPr id="3687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6CF30A5-6AD5-4C58-BECE-BC1425D45ADB}" type="slidenum">
              <a:rPr lang="en-US" sz="1400"/>
              <a:pPr algn="r"/>
              <a:t>9</a:t>
            </a:fld>
            <a:endParaRPr lang="en-US" sz="1400"/>
          </a:p>
        </p:txBody>
      </p:sp>
      <p:sp>
        <p:nvSpPr>
          <p:cNvPr id="9" name="Cloud Callout 8"/>
          <p:cNvSpPr/>
          <p:nvPr/>
        </p:nvSpPr>
        <p:spPr bwMode="auto">
          <a:xfrm>
            <a:off x="3706669" y="2492897"/>
            <a:ext cx="5271868" cy="2952328"/>
          </a:xfrm>
          <a:prstGeom prst="cloudCallout">
            <a:avLst>
              <a:gd name="adj1" fmla="val -75340"/>
              <a:gd name="adj2" fmla="val 6569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 dirty="0">
              <a:ln>
                <a:solidFill>
                  <a:schemeClr val="tx1"/>
                </a:solidFill>
              </a:ln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sz="1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sz="1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Phần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rộng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dùng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-27384"/>
            <a:ext cx="9144000" cy="4889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TỔ CHỨC THÔNG TIN TRONG MÁY </a:t>
            </a:r>
            <a:r>
              <a:rPr lang="en-US" sz="2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6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5984" y="620689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1520" y="980728"/>
            <a:ext cx="8852520" cy="50405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u="sng" dirty="0" err="1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000" u="sng" dirty="0" smtClean="0">
                <a:solidFill>
                  <a:srgbClr val="0E0581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vi-VN" sz="3000" u="sng" dirty="0">
              <a:solidFill>
                <a:srgbClr val="0E058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1122</Words>
  <Application>Microsoft Office PowerPoint</Application>
  <PresentationFormat>On-screen Show (4:3)</PresentationFormat>
  <Paragraphs>176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.VnArial</vt:lpstr>
      <vt:lpstr>Arial</vt:lpstr>
      <vt:lpstr>Calibri</vt:lpstr>
      <vt:lpstr>Tahoma</vt:lpstr>
      <vt:lpstr>Times New Roman</vt:lpstr>
      <vt:lpstr>Wingdings</vt:lpstr>
      <vt:lpstr>Office Theme</vt:lpstr>
      <vt:lpstr>PhotoImpact</vt:lpstr>
      <vt:lpstr>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22</cp:revision>
  <dcterms:created xsi:type="dcterms:W3CDTF">2017-10-16T01:48:05Z</dcterms:created>
  <dcterms:modified xsi:type="dcterms:W3CDTF">2017-12-29T11:39:51Z</dcterms:modified>
</cp:coreProperties>
</file>